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62" r:id="rId2"/>
  </p:sldMasterIdLst>
  <p:notesMasterIdLst>
    <p:notesMasterId r:id="rId20"/>
  </p:notesMasterIdLst>
  <p:sldIdLst>
    <p:sldId id="256" r:id="rId3"/>
    <p:sldId id="257" r:id="rId4"/>
    <p:sldId id="274" r:id="rId5"/>
    <p:sldId id="258" r:id="rId6"/>
    <p:sldId id="259" r:id="rId7"/>
    <p:sldId id="260" r:id="rId8"/>
    <p:sldId id="261" r:id="rId9"/>
    <p:sldId id="262" r:id="rId10"/>
    <p:sldId id="263" r:id="rId11"/>
    <p:sldId id="264" r:id="rId12"/>
    <p:sldId id="265" r:id="rId13"/>
    <p:sldId id="266" r:id="rId14"/>
    <p:sldId id="273" r:id="rId15"/>
    <p:sldId id="267" r:id="rId16"/>
    <p:sldId id="270" r:id="rId17"/>
    <p:sldId id="272" r:id="rId18"/>
    <p:sldId id="269" r:id="rId19"/>
  </p:sldIdLst>
  <p:sldSz cx="9144000" cy="6858000" type="screen4x3"/>
  <p:notesSz cx="7010400" cy="9296400"/>
  <p:embeddedFontLst>
    <p:embeddedFont>
      <p:font typeface="Arial Black" panose="020B0A04020102020204" pitchFamily="34" charset="0"/>
      <p:regular r:id="rId21"/>
      <p:bold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6CFDC7-81D9-40B1-BC52-39134E946235}" v="24" dt="2020-10-23T14:47:17.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J Wininger" userId="b740b4ea-dec7-47fe-acc5-468f2933a9cc" providerId="ADAL" clId="{6C6CFDC7-81D9-40B1-BC52-39134E946235}"/>
    <pc:docChg chg="undo custSel mod addSld delSld modSld sldOrd">
      <pc:chgData name="Carl J Wininger" userId="b740b4ea-dec7-47fe-acc5-468f2933a9cc" providerId="ADAL" clId="{6C6CFDC7-81D9-40B1-BC52-39134E946235}" dt="2020-11-10T14:36:44.052" v="430"/>
      <pc:docMkLst>
        <pc:docMk/>
      </pc:docMkLst>
      <pc:sldChg chg="modSp mod">
        <pc:chgData name="Carl J Wininger" userId="b740b4ea-dec7-47fe-acc5-468f2933a9cc" providerId="ADAL" clId="{6C6CFDC7-81D9-40B1-BC52-39134E946235}" dt="2020-10-23T14:32:02.864" v="75" actId="20577"/>
        <pc:sldMkLst>
          <pc:docMk/>
          <pc:sldMk cId="0" sldId="259"/>
        </pc:sldMkLst>
        <pc:spChg chg="mod">
          <ac:chgData name="Carl J Wininger" userId="b740b4ea-dec7-47fe-acc5-468f2933a9cc" providerId="ADAL" clId="{6C6CFDC7-81D9-40B1-BC52-39134E946235}" dt="2020-10-23T14:32:02.864" v="75" actId="20577"/>
          <ac:spMkLst>
            <pc:docMk/>
            <pc:sldMk cId="0" sldId="259"/>
            <ac:spMk id="142" creationId="{00000000-0000-0000-0000-000000000000}"/>
          </ac:spMkLst>
        </pc:spChg>
      </pc:sldChg>
      <pc:sldChg chg="modSp mod">
        <pc:chgData name="Carl J Wininger" userId="b740b4ea-dec7-47fe-acc5-468f2933a9cc" providerId="ADAL" clId="{6C6CFDC7-81D9-40B1-BC52-39134E946235}" dt="2020-10-23T14:34:11.360" v="77" actId="12"/>
        <pc:sldMkLst>
          <pc:docMk/>
          <pc:sldMk cId="0" sldId="264"/>
        </pc:sldMkLst>
        <pc:spChg chg="mod">
          <ac:chgData name="Carl J Wininger" userId="b740b4ea-dec7-47fe-acc5-468f2933a9cc" providerId="ADAL" clId="{6C6CFDC7-81D9-40B1-BC52-39134E946235}" dt="2020-10-23T14:34:11.360" v="77" actId="12"/>
          <ac:spMkLst>
            <pc:docMk/>
            <pc:sldMk cId="0" sldId="264"/>
            <ac:spMk id="182" creationId="{00000000-0000-0000-0000-000000000000}"/>
          </ac:spMkLst>
        </pc:spChg>
      </pc:sldChg>
      <pc:sldChg chg="modSp mod">
        <pc:chgData name="Carl J Wininger" userId="b740b4ea-dec7-47fe-acc5-468f2933a9cc" providerId="ADAL" clId="{6C6CFDC7-81D9-40B1-BC52-39134E946235}" dt="2020-10-23T14:34:59.249" v="80" actId="255"/>
        <pc:sldMkLst>
          <pc:docMk/>
          <pc:sldMk cId="0" sldId="265"/>
        </pc:sldMkLst>
        <pc:spChg chg="mod">
          <ac:chgData name="Carl J Wininger" userId="b740b4ea-dec7-47fe-acc5-468f2933a9cc" providerId="ADAL" clId="{6C6CFDC7-81D9-40B1-BC52-39134E946235}" dt="2020-10-23T14:34:59.249" v="80" actId="255"/>
          <ac:spMkLst>
            <pc:docMk/>
            <pc:sldMk cId="0" sldId="265"/>
            <ac:spMk id="189" creationId="{00000000-0000-0000-0000-000000000000}"/>
          </ac:spMkLst>
        </pc:spChg>
      </pc:sldChg>
      <pc:sldChg chg="mod ord modClrScheme chgLayout">
        <pc:chgData name="Carl J Wininger" userId="b740b4ea-dec7-47fe-acc5-468f2933a9cc" providerId="ADAL" clId="{6C6CFDC7-81D9-40B1-BC52-39134E946235}" dt="2020-11-10T14:36:44.052" v="430"/>
        <pc:sldMkLst>
          <pc:docMk/>
          <pc:sldMk cId="0" sldId="266"/>
        </pc:sldMkLst>
      </pc:sldChg>
      <pc:sldChg chg="addSp delSp modSp mod ord setBg modClrScheme chgLayout">
        <pc:chgData name="Carl J Wininger" userId="b740b4ea-dec7-47fe-acc5-468f2933a9cc" providerId="ADAL" clId="{6C6CFDC7-81D9-40B1-BC52-39134E946235}" dt="2020-10-15T16:27:46.347" v="71"/>
        <pc:sldMkLst>
          <pc:docMk/>
          <pc:sldMk cId="380204159" sldId="267"/>
        </pc:sldMkLst>
        <pc:spChg chg="del mod">
          <ac:chgData name="Carl J Wininger" userId="b740b4ea-dec7-47fe-acc5-468f2933a9cc" providerId="ADAL" clId="{6C6CFDC7-81D9-40B1-BC52-39134E946235}" dt="2020-10-15T16:17:04.934" v="14" actId="478"/>
          <ac:spMkLst>
            <pc:docMk/>
            <pc:sldMk cId="380204159" sldId="267"/>
            <ac:spMk id="188" creationId="{00000000-0000-0000-0000-000000000000}"/>
          </ac:spMkLst>
        </pc:spChg>
        <pc:spChg chg="del mod">
          <ac:chgData name="Carl J Wininger" userId="b740b4ea-dec7-47fe-acc5-468f2933a9cc" providerId="ADAL" clId="{6C6CFDC7-81D9-40B1-BC52-39134E946235}" dt="2020-10-15T16:17:02.985" v="13" actId="478"/>
          <ac:spMkLst>
            <pc:docMk/>
            <pc:sldMk cId="380204159" sldId="267"/>
            <ac:spMk id="189" creationId="{00000000-0000-0000-0000-000000000000}"/>
          </ac:spMkLst>
        </pc:spChg>
        <pc:picChg chg="add mod">
          <ac:chgData name="Carl J Wininger" userId="b740b4ea-dec7-47fe-acc5-468f2933a9cc" providerId="ADAL" clId="{6C6CFDC7-81D9-40B1-BC52-39134E946235}" dt="2020-10-15T16:19:05.478" v="20" actId="26606"/>
          <ac:picMkLst>
            <pc:docMk/>
            <pc:sldMk cId="380204159" sldId="267"/>
            <ac:picMk id="2" creationId="{95E2AB7E-1169-4C92-8430-1ECA1444F172}"/>
          </ac:picMkLst>
        </pc:picChg>
      </pc:sldChg>
      <pc:sldChg chg="new del">
        <pc:chgData name="Carl J Wininger" userId="b740b4ea-dec7-47fe-acc5-468f2933a9cc" providerId="ADAL" clId="{6C6CFDC7-81D9-40B1-BC52-39134E946235}" dt="2020-10-15T16:14:57.694" v="1" actId="47"/>
        <pc:sldMkLst>
          <pc:docMk/>
          <pc:sldMk cId="3099314596" sldId="268"/>
        </pc:sldMkLst>
      </pc:sldChg>
      <pc:sldChg chg="addSp delSp modSp mod ord modClrScheme chgLayout">
        <pc:chgData name="Carl J Wininger" userId="b740b4ea-dec7-47fe-acc5-468f2933a9cc" providerId="ADAL" clId="{6C6CFDC7-81D9-40B1-BC52-39134E946235}" dt="2020-10-15T16:27:58.159" v="74" actId="14100"/>
        <pc:sldMkLst>
          <pc:docMk/>
          <pc:sldMk cId="902176218" sldId="269"/>
        </pc:sldMkLst>
        <pc:spChg chg="del mod">
          <ac:chgData name="Carl J Wininger" userId="b740b4ea-dec7-47fe-acc5-468f2933a9cc" providerId="ADAL" clId="{6C6CFDC7-81D9-40B1-BC52-39134E946235}" dt="2020-10-15T16:16:03.150" v="10" actId="478"/>
          <ac:spMkLst>
            <pc:docMk/>
            <pc:sldMk cId="902176218" sldId="269"/>
            <ac:spMk id="188" creationId="{00000000-0000-0000-0000-000000000000}"/>
          </ac:spMkLst>
        </pc:spChg>
        <pc:spChg chg="del mod">
          <ac:chgData name="Carl J Wininger" userId="b740b4ea-dec7-47fe-acc5-468f2933a9cc" providerId="ADAL" clId="{6C6CFDC7-81D9-40B1-BC52-39134E946235}" dt="2020-10-15T16:15:54.076" v="9" actId="478"/>
          <ac:spMkLst>
            <pc:docMk/>
            <pc:sldMk cId="902176218" sldId="269"/>
            <ac:spMk id="189" creationId="{00000000-0000-0000-0000-000000000000}"/>
          </ac:spMkLst>
        </pc:spChg>
        <pc:picChg chg="add mod">
          <ac:chgData name="Carl J Wininger" userId="b740b4ea-dec7-47fe-acc5-468f2933a9cc" providerId="ADAL" clId="{6C6CFDC7-81D9-40B1-BC52-39134E946235}" dt="2020-10-15T16:27:58.159" v="74" actId="14100"/>
          <ac:picMkLst>
            <pc:docMk/>
            <pc:sldMk cId="902176218" sldId="269"/>
            <ac:picMk id="2" creationId="{A69D58AC-8AD4-4824-9C0B-777D4F0BF4F8}"/>
          </ac:picMkLst>
        </pc:picChg>
      </pc:sldChg>
      <pc:sldChg chg="add del">
        <pc:chgData name="Carl J Wininger" userId="b740b4ea-dec7-47fe-acc5-468f2933a9cc" providerId="ADAL" clId="{6C6CFDC7-81D9-40B1-BC52-39134E946235}" dt="2020-10-15T16:15:22.035" v="7"/>
        <pc:sldMkLst>
          <pc:docMk/>
          <pc:sldMk cId="2591732338" sldId="270"/>
        </pc:sldMkLst>
      </pc:sldChg>
      <pc:sldChg chg="addSp delSp modSp new mod modClrScheme chgLayout">
        <pc:chgData name="Carl J Wininger" userId="b740b4ea-dec7-47fe-acc5-468f2933a9cc" providerId="ADAL" clId="{6C6CFDC7-81D9-40B1-BC52-39134E946235}" dt="2020-10-15T16:23:11.473" v="35"/>
        <pc:sldMkLst>
          <pc:docMk/>
          <pc:sldMk cId="2871930649" sldId="270"/>
        </pc:sldMkLst>
        <pc:spChg chg="del">
          <ac:chgData name="Carl J Wininger" userId="b740b4ea-dec7-47fe-acc5-468f2933a9cc" providerId="ADAL" clId="{6C6CFDC7-81D9-40B1-BC52-39134E946235}" dt="2020-10-15T16:21:05.465" v="28" actId="700"/>
          <ac:spMkLst>
            <pc:docMk/>
            <pc:sldMk cId="2871930649" sldId="270"/>
            <ac:spMk id="2" creationId="{A51E8FB2-843B-41A1-B63F-2514B8A721BC}"/>
          </ac:spMkLst>
        </pc:spChg>
        <pc:spChg chg="del">
          <ac:chgData name="Carl J Wininger" userId="b740b4ea-dec7-47fe-acc5-468f2933a9cc" providerId="ADAL" clId="{6C6CFDC7-81D9-40B1-BC52-39134E946235}" dt="2020-10-15T16:21:05.465" v="28" actId="700"/>
          <ac:spMkLst>
            <pc:docMk/>
            <pc:sldMk cId="2871930649" sldId="270"/>
            <ac:spMk id="3" creationId="{FB5FD4DB-F4BE-40BA-9064-67A3F6467E19}"/>
          </ac:spMkLst>
        </pc:spChg>
        <pc:spChg chg="del">
          <ac:chgData name="Carl J Wininger" userId="b740b4ea-dec7-47fe-acc5-468f2933a9cc" providerId="ADAL" clId="{6C6CFDC7-81D9-40B1-BC52-39134E946235}" dt="2020-10-15T16:21:05.465" v="28" actId="700"/>
          <ac:spMkLst>
            <pc:docMk/>
            <pc:sldMk cId="2871930649" sldId="270"/>
            <ac:spMk id="4" creationId="{26E418F9-E3C8-4CB6-9AE1-E83907C10A62}"/>
          </ac:spMkLst>
        </pc:spChg>
        <pc:picChg chg="add del mod">
          <ac:chgData name="Carl J Wininger" userId="b740b4ea-dec7-47fe-acc5-468f2933a9cc" providerId="ADAL" clId="{6C6CFDC7-81D9-40B1-BC52-39134E946235}" dt="2020-10-15T16:23:09.297" v="34" actId="478"/>
          <ac:picMkLst>
            <pc:docMk/>
            <pc:sldMk cId="2871930649" sldId="270"/>
            <ac:picMk id="5" creationId="{79F7BE50-231B-4C58-A44F-1E17C10CE186}"/>
          </ac:picMkLst>
        </pc:picChg>
        <pc:picChg chg="add">
          <ac:chgData name="Carl J Wininger" userId="b740b4ea-dec7-47fe-acc5-468f2933a9cc" providerId="ADAL" clId="{6C6CFDC7-81D9-40B1-BC52-39134E946235}" dt="2020-10-15T16:23:11.473" v="35"/>
          <ac:picMkLst>
            <pc:docMk/>
            <pc:sldMk cId="2871930649" sldId="270"/>
            <ac:picMk id="6" creationId="{7B14DB46-3569-4EFA-93B5-3C1CAC895F09}"/>
          </ac:picMkLst>
        </pc:picChg>
      </pc:sldChg>
      <pc:sldChg chg="addSp new del">
        <pc:chgData name="Carl J Wininger" userId="b740b4ea-dec7-47fe-acc5-468f2933a9cc" providerId="ADAL" clId="{6C6CFDC7-81D9-40B1-BC52-39134E946235}" dt="2020-10-15T16:27:35.025" v="69" actId="47"/>
        <pc:sldMkLst>
          <pc:docMk/>
          <pc:sldMk cId="3773694621" sldId="271"/>
        </pc:sldMkLst>
        <pc:picChg chg="add">
          <ac:chgData name="Carl J Wininger" userId="b740b4ea-dec7-47fe-acc5-468f2933a9cc" providerId="ADAL" clId="{6C6CFDC7-81D9-40B1-BC52-39134E946235}" dt="2020-10-15T16:21:47.787" v="33"/>
          <ac:picMkLst>
            <pc:docMk/>
            <pc:sldMk cId="3773694621" sldId="271"/>
            <ac:picMk id="2" creationId="{5B1EA053-DC7F-4288-94F4-0C365F1745C4}"/>
          </ac:picMkLst>
        </pc:picChg>
      </pc:sldChg>
      <pc:sldChg chg="addSp delSp modSp new mod">
        <pc:chgData name="Carl J Wininger" userId="b740b4ea-dec7-47fe-acc5-468f2933a9cc" providerId="ADAL" clId="{6C6CFDC7-81D9-40B1-BC52-39134E946235}" dt="2020-10-15T16:27:25.374" v="68" actId="732"/>
        <pc:sldMkLst>
          <pc:docMk/>
          <pc:sldMk cId="475680286" sldId="272"/>
        </pc:sldMkLst>
        <pc:picChg chg="add mod modCrop">
          <ac:chgData name="Carl J Wininger" userId="b740b4ea-dec7-47fe-acc5-468f2933a9cc" providerId="ADAL" clId="{6C6CFDC7-81D9-40B1-BC52-39134E946235}" dt="2020-10-15T16:25:46.669" v="62" actId="732"/>
          <ac:picMkLst>
            <pc:docMk/>
            <pc:sldMk cId="475680286" sldId="272"/>
            <ac:picMk id="2" creationId="{AD9BE7EE-BB24-49E2-B346-C1DE0E86743F}"/>
          </ac:picMkLst>
        </pc:picChg>
        <pc:picChg chg="add del mod modCrop">
          <ac:chgData name="Carl J Wininger" userId="b740b4ea-dec7-47fe-acc5-468f2933a9cc" providerId="ADAL" clId="{6C6CFDC7-81D9-40B1-BC52-39134E946235}" dt="2020-10-15T16:25:30.272" v="60"/>
          <ac:picMkLst>
            <pc:docMk/>
            <pc:sldMk cId="475680286" sldId="272"/>
            <ac:picMk id="3" creationId="{6E50F205-085E-49E6-9E3B-E961C882E57E}"/>
          </ac:picMkLst>
        </pc:picChg>
        <pc:picChg chg="add mod modCrop">
          <ac:chgData name="Carl J Wininger" userId="b740b4ea-dec7-47fe-acc5-468f2933a9cc" providerId="ADAL" clId="{6C6CFDC7-81D9-40B1-BC52-39134E946235}" dt="2020-10-15T16:27:25.374" v="68" actId="732"/>
          <ac:picMkLst>
            <pc:docMk/>
            <pc:sldMk cId="475680286" sldId="272"/>
            <ac:picMk id="4" creationId="{76BFC087-7D37-4CB9-AEBD-CE99963BDDB3}"/>
          </ac:picMkLst>
        </pc:picChg>
      </pc:sldChg>
      <pc:sldChg chg="addSp modSp new mod ord">
        <pc:chgData name="Carl J Wininger" userId="b740b4ea-dec7-47fe-acc5-468f2933a9cc" providerId="ADAL" clId="{6C6CFDC7-81D9-40B1-BC52-39134E946235}" dt="2020-11-10T14:36:38.484" v="428"/>
        <pc:sldMkLst>
          <pc:docMk/>
          <pc:sldMk cId="1361974864" sldId="273"/>
        </pc:sldMkLst>
        <pc:spChg chg="add mod">
          <ac:chgData name="Carl J Wininger" userId="b740b4ea-dec7-47fe-acc5-468f2933a9cc" providerId="ADAL" clId="{6C6CFDC7-81D9-40B1-BC52-39134E946235}" dt="2020-10-23T14:46:10.939" v="106" actId="14100"/>
          <ac:spMkLst>
            <pc:docMk/>
            <pc:sldMk cId="1361974864" sldId="273"/>
            <ac:spMk id="4" creationId="{9D7C1C59-5485-4C89-A212-AC1D651C2C96}"/>
          </ac:spMkLst>
        </pc:spChg>
        <pc:picChg chg="add mod">
          <ac:chgData name="Carl J Wininger" userId="b740b4ea-dec7-47fe-acc5-468f2933a9cc" providerId="ADAL" clId="{6C6CFDC7-81D9-40B1-BC52-39134E946235}" dt="2020-10-23T14:38:43.324" v="84" actId="1076"/>
          <ac:picMkLst>
            <pc:docMk/>
            <pc:sldMk cId="1361974864" sldId="273"/>
            <ac:picMk id="2" creationId="{597B3F1C-8B32-4639-AA95-32C2764D0AAE}"/>
          </ac:picMkLst>
        </pc:picChg>
      </pc:sldChg>
      <pc:sldChg chg="delSp modSp new mod">
        <pc:chgData name="Carl J Wininger" userId="b740b4ea-dec7-47fe-acc5-468f2933a9cc" providerId="ADAL" clId="{6C6CFDC7-81D9-40B1-BC52-39134E946235}" dt="2020-10-23T14:50:28.493" v="426" actId="20577"/>
        <pc:sldMkLst>
          <pc:docMk/>
          <pc:sldMk cId="2077776399" sldId="274"/>
        </pc:sldMkLst>
        <pc:spChg chg="mod">
          <ac:chgData name="Carl J Wininger" userId="b740b4ea-dec7-47fe-acc5-468f2933a9cc" providerId="ADAL" clId="{6C6CFDC7-81D9-40B1-BC52-39134E946235}" dt="2020-10-23T14:49:15.273" v="147" actId="20577"/>
          <ac:spMkLst>
            <pc:docMk/>
            <pc:sldMk cId="2077776399" sldId="274"/>
            <ac:spMk id="2" creationId="{230DE87A-AC1E-42AA-A9FC-AF44CD1C2489}"/>
          </ac:spMkLst>
        </pc:spChg>
        <pc:spChg chg="mod">
          <ac:chgData name="Carl J Wininger" userId="b740b4ea-dec7-47fe-acc5-468f2933a9cc" providerId="ADAL" clId="{6C6CFDC7-81D9-40B1-BC52-39134E946235}" dt="2020-10-23T14:50:28.493" v="426" actId="20577"/>
          <ac:spMkLst>
            <pc:docMk/>
            <pc:sldMk cId="2077776399" sldId="274"/>
            <ac:spMk id="3" creationId="{D64711D8-2CC3-4F4B-8552-8338B6BBDDC9}"/>
          </ac:spMkLst>
        </pc:spChg>
        <pc:spChg chg="del">
          <ac:chgData name="Carl J Wininger" userId="b740b4ea-dec7-47fe-acc5-468f2933a9cc" providerId="ADAL" clId="{6C6CFDC7-81D9-40B1-BC52-39134E946235}" dt="2020-10-23T14:49:00.454" v="108" actId="478"/>
          <ac:spMkLst>
            <pc:docMk/>
            <pc:sldMk cId="2077776399" sldId="274"/>
            <ac:spMk id="4" creationId="{17810DE6-C0AC-43B6-9AD3-CD0A6CC7E22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80764b732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80764b732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18" name="Google Shape;118;g780764b732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5" name="Google Shape;185;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What are the indications of an opioid or opiate overdose?  1. Respiratory arrest or hypoventilation with evidence of use by bystander report, drug paraphernalia, prescription bottles, or track marks – and/or 2. recognition of the opiate/opioid toxidrome.</a:t>
            </a:r>
            <a:endParaRPr/>
          </a:p>
          <a:p>
            <a:pPr marL="0" lvl="0" indent="0" algn="l" rtl="0">
              <a:spcBef>
                <a:spcPts val="0"/>
              </a:spcBef>
              <a:spcAft>
                <a:spcPts val="0"/>
              </a:spcAft>
              <a:buNone/>
            </a:pPr>
            <a:endParaRPr/>
          </a:p>
        </p:txBody>
      </p:sp>
      <p:sp>
        <p:nvSpPr>
          <p:cNvPr id="186" name="Google Shape;186;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e8790321b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e8790321b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93" name="Google Shape;193;g6e8790321b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5" name="Google Shape;185;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What are the indications of an opioid or opiate overdose?  1. Respiratory arrest or hypoventilation with evidence of use by bystander report, drug paraphernalia, prescription bottles, or track marks – and/or 2. recognition of the opiate/opioid toxidrome.</a:t>
            </a:r>
            <a:endParaRPr/>
          </a:p>
          <a:p>
            <a:pPr marL="0" lvl="0" indent="0" algn="l" rtl="0">
              <a:spcBef>
                <a:spcPts val="0"/>
              </a:spcBef>
              <a:spcAft>
                <a:spcPts val="0"/>
              </a:spcAft>
              <a:buNone/>
            </a:pPr>
            <a:endParaRPr/>
          </a:p>
        </p:txBody>
      </p:sp>
      <p:sp>
        <p:nvSpPr>
          <p:cNvPr id="186" name="Google Shape;186;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953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5" name="Google Shape;185;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What are the indications of an opioid or opiate overdose?  1. Respiratory arrest or hypoventilation with evidence of use by bystander report, drug paraphernalia, prescription bottles, or track marks – and/or 2. recognition of the opiate/opioid toxidrome.</a:t>
            </a:r>
            <a:endParaRPr/>
          </a:p>
          <a:p>
            <a:pPr marL="0" lvl="0" indent="0" algn="l" rtl="0">
              <a:spcBef>
                <a:spcPts val="0"/>
              </a:spcBef>
              <a:spcAft>
                <a:spcPts val="0"/>
              </a:spcAft>
              <a:buNone/>
            </a:pPr>
            <a:endParaRPr/>
          </a:p>
        </p:txBody>
      </p:sp>
      <p:sp>
        <p:nvSpPr>
          <p:cNvPr id="186" name="Google Shape;186;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67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 name="Google Shape;123;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This presentation is going to discuss the BLS use of Intranasal naloxone.  Naloxone is the generic name while Narcan is the trade name.  </a:t>
            </a:r>
            <a:endParaRPr/>
          </a:p>
          <a:p>
            <a:pPr marL="0" lvl="0" indent="0" algn="l" rtl="0">
              <a:spcBef>
                <a:spcPts val="0"/>
              </a:spcBef>
              <a:spcAft>
                <a:spcPts val="0"/>
              </a:spcAft>
              <a:buNone/>
            </a:pPr>
            <a:endParaRPr/>
          </a:p>
        </p:txBody>
      </p:sp>
      <p:sp>
        <p:nvSpPr>
          <p:cNvPr id="124" name="Google Shape;124;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 name="Google Shape;130;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Definitive treatment for an opioid or opiate overdose is the reversal of hypoventilation.  In the past, EMRs and EMTs have only provided respiratory support, but now we are adding the use of intranasal naloxone as a possible treatment option within the scope of practice.</a:t>
            </a:r>
            <a:endParaRPr/>
          </a:p>
          <a:p>
            <a:pPr marL="0" lvl="0" indent="0" algn="l" rtl="0">
              <a:spcBef>
                <a:spcPts val="0"/>
              </a:spcBef>
              <a:spcAft>
                <a:spcPts val="0"/>
              </a:spcAft>
              <a:buNone/>
            </a:pPr>
            <a:endParaRPr/>
          </a:p>
        </p:txBody>
      </p:sp>
      <p:sp>
        <p:nvSpPr>
          <p:cNvPr id="131" name="Google Shape;131;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 name="Google Shape;137;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As you can see, there are many brand and generic names for opioids and opiates.  </a:t>
            </a:r>
            <a:endParaRPr/>
          </a:p>
          <a:p>
            <a:pPr marL="0" lvl="0" indent="0" algn="l" rtl="0">
              <a:spcBef>
                <a:spcPts val="0"/>
              </a:spcBef>
              <a:spcAft>
                <a:spcPts val="0"/>
              </a:spcAft>
              <a:buNone/>
            </a:pPr>
            <a:endParaRPr/>
          </a:p>
        </p:txBody>
      </p:sp>
      <p:sp>
        <p:nvSpPr>
          <p:cNvPr id="138" name="Google Shape;138;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Remember, Narcan is specific to opioid and opiate overdoses!</a:t>
            </a:r>
            <a:endParaRPr/>
          </a:p>
          <a:p>
            <a:pPr marL="0" lvl="0" indent="0" algn="l" rtl="0">
              <a:spcBef>
                <a:spcPts val="0"/>
              </a:spcBef>
              <a:spcAft>
                <a:spcPts val="0"/>
              </a:spcAft>
              <a:buNone/>
            </a:pPr>
            <a:endParaRPr/>
          </a:p>
        </p:txBody>
      </p:sp>
      <p:sp>
        <p:nvSpPr>
          <p:cNvPr id="146" name="Google Shape;146;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 name="Google Shape;153;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Naloxone can reverse central nervous system and respiratory depression due to an overdose of opioids opiates.  It is not effective against respiratory depression due to non-opioid drugs.  Thus, it is important to recognize the signs and symptoms of an opioid or opiate overdose and use naloxone appropriately.</a:t>
            </a:r>
            <a:endParaRPr/>
          </a:p>
        </p:txBody>
      </p:sp>
      <p:sp>
        <p:nvSpPr>
          <p:cNvPr id="154" name="Google Shape;154;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 name="Google Shape;161;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are many positive reasons for bystanders to administer intranasal naloxone.  It minimizes the risk for blood borne pathogen exposure.  It can be rapidly administered and naloxone has a 3-5 minute onset with peak effect in 12-20 minutes.</a:t>
            </a:r>
            <a:endParaRPr/>
          </a:p>
          <a:p>
            <a:pPr marL="0" lvl="0" indent="0" algn="l" rtl="0">
              <a:spcBef>
                <a:spcPts val="0"/>
              </a:spcBef>
              <a:spcAft>
                <a:spcPts val="0"/>
              </a:spcAft>
              <a:buNone/>
            </a:pPr>
            <a:endParaRPr/>
          </a:p>
        </p:txBody>
      </p:sp>
      <p:sp>
        <p:nvSpPr>
          <p:cNvPr id="162" name="Google Shape;162;p1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Intranasal administration allows bystanders to administer naloxone almost as quickly as the intravenous route.  The nasal mucosa is highly vascularized and absorbs drugs directly into the blood stream.</a:t>
            </a:r>
            <a:endParaRPr/>
          </a:p>
          <a:p>
            <a:pPr marL="0" lvl="0" indent="0" algn="l" rtl="0">
              <a:spcBef>
                <a:spcPts val="0"/>
              </a:spcBef>
              <a:spcAft>
                <a:spcPts val="0"/>
              </a:spcAft>
              <a:buNone/>
            </a:pPr>
            <a:endParaRPr/>
          </a:p>
        </p:txBody>
      </p:sp>
      <p:sp>
        <p:nvSpPr>
          <p:cNvPr id="171" name="Google Shape;171;p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 toxidrome is a group of signs and symptoms constituting the basis for a diagnosis of a poisoning.  Remember, there are many signs and symptoms of an opioid  or opiate overdose, but intranasal naloxone is indicated for a patient with respiratory arrest or hypoventilation.</a:t>
            </a:r>
            <a:endParaRPr/>
          </a:p>
          <a:p>
            <a:pPr marL="0" lvl="0" indent="0" algn="l" rtl="0">
              <a:spcBef>
                <a:spcPts val="0"/>
              </a:spcBef>
              <a:spcAft>
                <a:spcPts val="0"/>
              </a:spcAft>
              <a:buNone/>
            </a:pPr>
            <a:endParaRPr/>
          </a:p>
        </p:txBody>
      </p:sp>
      <p:sp>
        <p:nvSpPr>
          <p:cNvPr id="179" name="Google Shape;179;p1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17"/>
        <p:cNvGrpSpPr/>
        <p:nvPr/>
      </p:nvGrpSpPr>
      <p:grpSpPr>
        <a:xfrm>
          <a:off x="0" y="0"/>
          <a:ext cx="0" cy="0"/>
          <a:chOff x="0" y="0"/>
          <a:chExt cx="0" cy="0"/>
        </a:xfrm>
      </p:grpSpPr>
      <p:sp>
        <p:nvSpPr>
          <p:cNvPr id="18" name="Google Shape;18;p2"/>
          <p:cNvSpPr/>
          <p:nvPr/>
        </p:nvSpPr>
        <p:spPr>
          <a:xfrm>
            <a:off x="0" y="5970588"/>
            <a:ext cx="9144000" cy="88741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9" name="Google Shape;19;p2"/>
          <p:cNvSpPr/>
          <p:nvPr/>
        </p:nvSpPr>
        <p:spPr>
          <a:xfrm>
            <a:off x="-9525" y="6053138"/>
            <a:ext cx="2249488" cy="7127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0" name="Google Shape;20;p2"/>
          <p:cNvSpPr/>
          <p:nvPr/>
        </p:nvSpPr>
        <p:spPr>
          <a:xfrm>
            <a:off x="2359025" y="6043613"/>
            <a:ext cx="6784975" cy="7143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1" name="Google Shape;21;p2"/>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Autofit/>
          </a:bodyPr>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23" name="Google Shape;23;p2"/>
          <p:cNvSpPr txBox="1">
            <a:spLocks noGrp="1"/>
          </p:cNvSpPr>
          <p:nvPr>
            <p:ph type="ftr" idx="11"/>
          </p:nvPr>
        </p:nvSpPr>
        <p:spPr>
          <a:xfrm>
            <a:off x="2085975" y="236538"/>
            <a:ext cx="586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1pPr>
            <a:lvl2pPr marL="0" marR="0" lvl="1"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2pPr>
            <a:lvl3pPr marL="0" marR="0" lvl="2"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3pPr>
            <a:lvl4pPr marL="0" marR="0" lvl="3"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4pPr>
            <a:lvl5pPr marL="0" marR="0" lvl="4"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5pPr>
            <a:lvl6pPr marL="0" marR="0" lvl="5"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6pPr>
            <a:lvl7pPr marL="0" marR="0" lvl="6"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7pPr>
            <a:lvl8pPr marL="0" marR="0" lvl="7"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8pPr>
            <a:lvl9pPr marL="0" marR="0" lvl="8" indent="0" algn="l" rtl="0">
              <a:spcBef>
                <a:spcPts val="0"/>
              </a:spcBef>
              <a:spcAft>
                <a:spcPts val="0"/>
              </a:spcAft>
              <a:buNone/>
              <a:defRPr sz="1800" b="0" i="0" u="none" strike="noStrike" cap="none">
                <a:solidFill>
                  <a:schemeClr val="lt2"/>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2"/>
          <p:cNvSpPr txBox="1"/>
          <p:nvPr/>
        </p:nvSpPr>
        <p:spPr>
          <a:xfrm>
            <a:off x="152400" y="5996226"/>
            <a:ext cx="2009775" cy="8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a:solidFill>
                  <a:schemeClr val="lt1"/>
                </a:solidFill>
                <a:latin typeface="Twentieth Century"/>
                <a:ea typeface="Twentieth Century"/>
                <a:cs typeface="Twentieth Century"/>
                <a:sym typeface="Twentieth Century"/>
              </a:rPr>
              <a:t>State of Louisiana</a:t>
            </a:r>
            <a:br>
              <a:rPr lang="en-US" sz="1600" b="1" i="0" u="none" strike="noStrike" cap="none">
                <a:solidFill>
                  <a:schemeClr val="lt1"/>
                </a:solidFill>
                <a:latin typeface="Twentieth Century"/>
                <a:ea typeface="Twentieth Century"/>
                <a:cs typeface="Twentieth Century"/>
                <a:sym typeface="Twentieth Century"/>
              </a:rPr>
            </a:br>
            <a:r>
              <a:rPr lang="en-US" sz="1200" b="1" i="0" u="none" strike="noStrike" cap="none">
                <a:solidFill>
                  <a:schemeClr val="lt1"/>
                </a:solidFill>
                <a:latin typeface="Twentieth Century"/>
                <a:ea typeface="Twentieth Century"/>
                <a:cs typeface="Twentieth Century"/>
                <a:sym typeface="Twentieth Century"/>
              </a:rPr>
              <a:t>Bureau of EMS</a:t>
            </a:r>
            <a:br>
              <a:rPr lang="en-US" sz="1200" b="1" i="0" u="none" strike="noStrike" cap="none">
                <a:solidFill>
                  <a:schemeClr val="lt1"/>
                </a:solidFill>
                <a:latin typeface="Twentieth Century"/>
                <a:ea typeface="Twentieth Century"/>
                <a:cs typeface="Twentieth Century"/>
                <a:sym typeface="Twentieth Century"/>
              </a:rPr>
            </a:br>
            <a:r>
              <a:rPr lang="en-US" sz="1000" b="0" i="0" u="none" strike="noStrike" cap="none">
                <a:solidFill>
                  <a:schemeClr val="lt1"/>
                </a:solidFill>
                <a:latin typeface="Twentieth Century"/>
                <a:ea typeface="Twentieth Century"/>
                <a:cs typeface="Twentieth Century"/>
                <a:sym typeface="Twentieth Century"/>
              </a:rPr>
              <a:t>Department of Health &amp; Hospitals</a:t>
            </a:r>
            <a:br>
              <a:rPr lang="en-US" sz="1000" b="0" i="0" u="none" strike="noStrike" cap="none">
                <a:solidFill>
                  <a:schemeClr val="lt1"/>
                </a:solidFill>
                <a:latin typeface="Twentieth Century"/>
                <a:ea typeface="Twentieth Century"/>
                <a:cs typeface="Twentieth Century"/>
                <a:sym typeface="Twentieth Century"/>
              </a:rPr>
            </a:br>
            <a:r>
              <a:rPr lang="en-US" sz="1000" b="0" i="0" u="none" strike="noStrike" cap="none">
                <a:solidFill>
                  <a:schemeClr val="lt1"/>
                </a:solidFill>
                <a:latin typeface="Twentieth Century"/>
                <a:ea typeface="Twentieth Century"/>
                <a:cs typeface="Twentieth Century"/>
                <a:sym typeface="Twentieth Century"/>
              </a:rPr>
              <a:t>Office of Public Health</a:t>
            </a:r>
            <a:endParaRPr sz="1800">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8"/>
        <p:cNvGrpSpPr/>
        <p:nvPr/>
      </p:nvGrpSpPr>
      <p:grpSpPr>
        <a:xfrm>
          <a:off x="0" y="0"/>
          <a:ext cx="0" cy="0"/>
          <a:chOff x="0" y="0"/>
          <a:chExt cx="0" cy="0"/>
        </a:xfrm>
      </p:grpSpPr>
      <p:sp>
        <p:nvSpPr>
          <p:cNvPr id="89" name="Google Shape;89;p12"/>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2"/>
                </a:solidFill>
                <a:latin typeface="Twentieth Century"/>
                <a:ea typeface="Twentieth Century"/>
                <a:cs typeface="Twentieth Century"/>
                <a:sym typeface="Twentieth Century"/>
              </a:defRPr>
            </a:lvl1pPr>
            <a:lvl2pPr marL="0" marR="0" lvl="1" indent="0" algn="l" rtl="0">
              <a:spcBef>
                <a:spcPts val="0"/>
              </a:spcBef>
              <a:spcAft>
                <a:spcPts val="0"/>
              </a:spcAft>
              <a:buNone/>
              <a:defRPr sz="1800">
                <a:solidFill>
                  <a:schemeClr val="dk2"/>
                </a:solidFill>
                <a:latin typeface="Twentieth Century"/>
                <a:ea typeface="Twentieth Century"/>
                <a:cs typeface="Twentieth Century"/>
                <a:sym typeface="Twentieth Century"/>
              </a:defRPr>
            </a:lvl2pPr>
            <a:lvl3pPr marL="0" marR="0" lvl="2" indent="0" algn="l" rtl="0">
              <a:spcBef>
                <a:spcPts val="0"/>
              </a:spcBef>
              <a:spcAft>
                <a:spcPts val="0"/>
              </a:spcAft>
              <a:buNone/>
              <a:defRPr sz="1800">
                <a:solidFill>
                  <a:schemeClr val="dk2"/>
                </a:solidFill>
                <a:latin typeface="Twentieth Century"/>
                <a:ea typeface="Twentieth Century"/>
                <a:cs typeface="Twentieth Century"/>
                <a:sym typeface="Twentieth Century"/>
              </a:defRPr>
            </a:lvl3pPr>
            <a:lvl4pPr marL="0" marR="0" lvl="3" indent="0" algn="l" rtl="0">
              <a:spcBef>
                <a:spcPts val="0"/>
              </a:spcBef>
              <a:spcAft>
                <a:spcPts val="0"/>
              </a:spcAft>
              <a:buNone/>
              <a:defRPr sz="1800">
                <a:solidFill>
                  <a:schemeClr val="dk2"/>
                </a:solidFill>
                <a:latin typeface="Twentieth Century"/>
                <a:ea typeface="Twentieth Century"/>
                <a:cs typeface="Twentieth Century"/>
                <a:sym typeface="Twentieth Century"/>
              </a:defRPr>
            </a:lvl4pPr>
            <a:lvl5pPr marL="0" marR="0" lvl="4" indent="0" algn="l" rtl="0">
              <a:spcBef>
                <a:spcPts val="0"/>
              </a:spcBef>
              <a:spcAft>
                <a:spcPts val="0"/>
              </a:spcAft>
              <a:buNone/>
              <a:defRPr sz="1800">
                <a:solidFill>
                  <a:schemeClr val="dk2"/>
                </a:solidFill>
                <a:latin typeface="Twentieth Century"/>
                <a:ea typeface="Twentieth Century"/>
                <a:cs typeface="Twentieth Century"/>
                <a:sym typeface="Twentieth Century"/>
              </a:defRPr>
            </a:lvl5pPr>
            <a:lvl6pPr marL="0" marR="0" lvl="5" indent="0" algn="l" rtl="0">
              <a:spcBef>
                <a:spcPts val="0"/>
              </a:spcBef>
              <a:spcAft>
                <a:spcPts val="0"/>
              </a:spcAft>
              <a:buNone/>
              <a:defRPr sz="1800">
                <a:solidFill>
                  <a:schemeClr val="dk2"/>
                </a:solidFill>
                <a:latin typeface="Twentieth Century"/>
                <a:ea typeface="Twentieth Century"/>
                <a:cs typeface="Twentieth Century"/>
                <a:sym typeface="Twentieth Century"/>
              </a:defRPr>
            </a:lvl6pPr>
            <a:lvl7pPr marL="0" marR="0" lvl="6" indent="0" algn="l" rtl="0">
              <a:spcBef>
                <a:spcPts val="0"/>
              </a:spcBef>
              <a:spcAft>
                <a:spcPts val="0"/>
              </a:spcAft>
              <a:buNone/>
              <a:defRPr sz="1800">
                <a:solidFill>
                  <a:schemeClr val="dk2"/>
                </a:solidFill>
                <a:latin typeface="Twentieth Century"/>
                <a:ea typeface="Twentieth Century"/>
                <a:cs typeface="Twentieth Century"/>
                <a:sym typeface="Twentieth Century"/>
              </a:defRPr>
            </a:lvl7pPr>
            <a:lvl8pPr marL="0" marR="0" lvl="7" indent="0" algn="l" rtl="0">
              <a:spcBef>
                <a:spcPts val="0"/>
              </a:spcBef>
              <a:spcAft>
                <a:spcPts val="0"/>
              </a:spcAft>
              <a:buNone/>
              <a:defRPr sz="1800">
                <a:solidFill>
                  <a:schemeClr val="dk2"/>
                </a:solidFill>
                <a:latin typeface="Twentieth Century"/>
                <a:ea typeface="Twentieth Century"/>
                <a:cs typeface="Twentieth Century"/>
                <a:sym typeface="Twentieth Century"/>
              </a:defRPr>
            </a:lvl8pPr>
            <a:lvl9pPr marL="0" marR="0" lvl="8" indent="0" algn="l" rtl="0">
              <a:spcBef>
                <a:spcPts val="0"/>
              </a:spcBef>
              <a:spcAft>
                <a:spcPts val="0"/>
              </a:spcAft>
              <a:buNone/>
              <a:defRPr sz="1800">
                <a:solidFill>
                  <a:schemeClr val="dk2"/>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blipFill rotWithShape="1">
          <a:blip r:embed="rId2">
            <a:alphaModFix/>
          </a:blip>
          <a:tile tx="0" ty="0" sx="100000" sy="100000" flip="none" algn="tl"/>
        </a:blipFill>
        <a:effectLst/>
      </p:bgPr>
    </p:bg>
    <p:spTree>
      <p:nvGrpSpPr>
        <p:cNvPr id="1" name="Shape 92"/>
        <p:cNvGrpSpPr/>
        <p:nvPr/>
      </p:nvGrpSpPr>
      <p:grpSpPr>
        <a:xfrm>
          <a:off x="0" y="0"/>
          <a:ext cx="0" cy="0"/>
          <a:chOff x="0" y="0"/>
          <a:chExt cx="0" cy="0"/>
        </a:xfrm>
      </p:grpSpPr>
      <p:sp>
        <p:nvSpPr>
          <p:cNvPr id="93" name="Google Shape;93;p13"/>
          <p:cNvSpPr/>
          <p:nvPr/>
        </p:nvSpPr>
        <p:spPr>
          <a:xfrm>
            <a:off x="-9525" y="4572000"/>
            <a:ext cx="9144000" cy="88741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4" name="Google Shape;94;p13"/>
          <p:cNvSpPr/>
          <p:nvPr/>
        </p:nvSpPr>
        <p:spPr>
          <a:xfrm>
            <a:off x="-9525" y="4664075"/>
            <a:ext cx="1463675" cy="7127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5" name="Google Shape;95;p13"/>
          <p:cNvSpPr/>
          <p:nvPr/>
        </p:nvSpPr>
        <p:spPr>
          <a:xfrm>
            <a:off x="1544638" y="4654550"/>
            <a:ext cx="7599362" cy="7127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6" name="Google Shape;96;p13"/>
          <p:cNvSpPr/>
          <p:nvPr/>
        </p:nvSpPr>
        <p:spPr>
          <a:xfrm>
            <a:off x="1447800" y="0"/>
            <a:ext cx="100013" cy="6867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97" name="Google Shape;97;p13"/>
          <p:cNvSpPr txBox="1">
            <a:spLocks noGrp="1"/>
          </p:cNvSpPr>
          <p:nvPr>
            <p:ph type="body" idx="1"/>
          </p:nvPr>
        </p:nvSpPr>
        <p:spPr>
          <a:xfrm>
            <a:off x="1600200" y="5486400"/>
            <a:ext cx="7315200" cy="685800"/>
          </a:xfrm>
          <a:prstGeom prst="rect">
            <a:avLst/>
          </a:prstGeom>
          <a:noFill/>
          <a:ln>
            <a:noFill/>
          </a:ln>
        </p:spPr>
        <p:txBody>
          <a:bodyPr spcFirstLastPara="1" wrap="square" lIns="91425" tIns="45700" rIns="91425" bIns="45700" anchor="t" anchorCtr="0">
            <a:noAutofit/>
          </a:bodyPr>
          <a:lstStyle>
            <a:lvl1pPr marL="457200" lvl="0" indent="-228600" algn="l">
              <a:spcBef>
                <a:spcPts val="700"/>
              </a:spcBef>
              <a:spcAft>
                <a:spcPts val="0"/>
              </a:spcAft>
              <a:buSzPts val="1020"/>
              <a:buFont typeface="Twentieth Century"/>
              <a:buNone/>
              <a:defRPr sz="1700"/>
            </a:lvl1pPr>
            <a:lvl2pPr marL="914400" lvl="1" indent="-228600" algn="l">
              <a:spcBef>
                <a:spcPts val="550"/>
              </a:spcBef>
              <a:spcAft>
                <a:spcPts val="0"/>
              </a:spcAft>
              <a:buSzPts val="840"/>
              <a:buFont typeface="Twentieth Century"/>
              <a:buNone/>
              <a:defRPr sz="1200"/>
            </a:lvl2pPr>
            <a:lvl3pPr marL="1371600" lvl="2" indent="-228600" algn="l">
              <a:spcBef>
                <a:spcPts val="500"/>
              </a:spcBef>
              <a:spcAft>
                <a:spcPts val="0"/>
              </a:spcAft>
              <a:buSzPts val="750"/>
              <a:buFont typeface="Twentieth Century"/>
              <a:buNone/>
              <a:defRPr sz="1000"/>
            </a:lvl3pPr>
            <a:lvl4pPr marL="1828800" lvl="3" indent="-228600" algn="l">
              <a:spcBef>
                <a:spcPts val="400"/>
              </a:spcBef>
              <a:spcAft>
                <a:spcPts val="0"/>
              </a:spcAft>
              <a:buSzPts val="675"/>
              <a:buFont typeface="Twentieth Century"/>
              <a:buNone/>
              <a:defRPr sz="900"/>
            </a:lvl4pPr>
            <a:lvl5pPr marL="2286000" lvl="4" indent="-228600" algn="l">
              <a:spcBef>
                <a:spcPts val="400"/>
              </a:spcBef>
              <a:spcAft>
                <a:spcPts val="0"/>
              </a:spcAft>
              <a:buSzPts val="585"/>
              <a:buFont typeface="Twentieth Century"/>
              <a:buNone/>
              <a:defRPr sz="9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 name="Google Shape;98;p13"/>
          <p:cNvSpPr txBox="1">
            <a:spLocks noGrp="1"/>
          </p:cNvSpPr>
          <p:nvPr>
            <p:ph type="title"/>
          </p:nvPr>
        </p:nvSpPr>
        <p:spPr>
          <a:xfrm>
            <a:off x="1600200" y="4648200"/>
            <a:ext cx="7315200" cy="685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2800"/>
              <a:buFont typeface="Twentieth Century"/>
              <a:buNone/>
              <a:defRPr sz="2800" b="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a:spLocks noGrp="1"/>
          </p:cNvSpPr>
          <p:nvPr>
            <p:ph type="pic" idx="2"/>
          </p:nvPr>
        </p:nvSpPr>
        <p:spPr>
          <a:xfrm>
            <a:off x="1560576" y="0"/>
            <a:ext cx="7583424" cy="4568952"/>
          </a:xfrm>
          <a:prstGeom prst="rect">
            <a:avLst/>
          </a:prstGeom>
          <a:solidFill>
            <a:srgbClr val="CFD8EA"/>
          </a:solidFill>
          <a:ln>
            <a:noFill/>
          </a:ln>
        </p:spPr>
        <p:txBody>
          <a:bodyPr spcFirstLastPara="1" wrap="square" lIns="91425" tIns="45700" rIns="91425" bIns="45700" anchor="t" anchorCtr="0">
            <a:noAutofit/>
          </a:bodyPr>
          <a:lstStyle>
            <a:lvl1pPr marR="0" lvl="0" algn="l" rtl="0">
              <a:spcBef>
                <a:spcPts val="700"/>
              </a:spcBef>
              <a:spcAft>
                <a:spcPts val="0"/>
              </a:spcAft>
              <a:buClr>
                <a:schemeClr val="accent2"/>
              </a:buClr>
              <a:buSzPts val="1920"/>
              <a:buFont typeface="Noto Sans Symbols"/>
              <a:buNone/>
              <a:defRPr sz="3200" b="0" i="0" u="none" strike="noStrike" cap="none">
                <a:solidFill>
                  <a:schemeClr val="dk1"/>
                </a:solidFill>
                <a:latin typeface="Twentieth Century"/>
                <a:ea typeface="Twentieth Century"/>
                <a:cs typeface="Twentieth Century"/>
                <a:sym typeface="Twentieth Century"/>
              </a:defRPr>
            </a:lvl1pPr>
            <a:lvl2pPr marR="0" lvl="1" algn="l" rtl="0">
              <a:spcBef>
                <a:spcPts val="550"/>
              </a:spcBef>
              <a:spcAft>
                <a:spcPts val="0"/>
              </a:spcAft>
              <a:buClr>
                <a:schemeClr val="accent1"/>
              </a:buClr>
              <a:buSzPts val="1820"/>
              <a:buFont typeface="Noto Sans Symbols"/>
              <a:buChar char="🞑"/>
              <a:defRPr sz="2600" b="0" i="0" u="none" strike="noStrike" cap="none">
                <a:solidFill>
                  <a:schemeClr val="dk1"/>
                </a:solidFill>
                <a:latin typeface="Twentieth Century"/>
                <a:ea typeface="Twentieth Century"/>
                <a:cs typeface="Twentieth Century"/>
                <a:sym typeface="Twentieth Century"/>
              </a:defRPr>
            </a:lvl2pPr>
            <a:lvl3pPr marR="0" lvl="2" algn="l" rtl="0">
              <a:spcBef>
                <a:spcPts val="500"/>
              </a:spcBef>
              <a:spcAft>
                <a:spcPts val="0"/>
              </a:spcAft>
              <a:buClr>
                <a:schemeClr val="accent2"/>
              </a:buClr>
              <a:buSzPts val="1725"/>
              <a:buFont typeface="Noto Sans Symbols"/>
              <a:buChar char="■"/>
              <a:defRPr sz="2300" b="0" i="0" u="none" strike="noStrike" cap="none">
                <a:solidFill>
                  <a:schemeClr val="dk1"/>
                </a:solidFill>
                <a:latin typeface="Twentieth Century"/>
                <a:ea typeface="Twentieth Century"/>
                <a:cs typeface="Twentieth Century"/>
                <a:sym typeface="Twentieth Century"/>
              </a:defRPr>
            </a:lvl3pPr>
            <a:lvl4pPr marR="0" lvl="3" algn="l" rtl="0">
              <a:spcBef>
                <a:spcPts val="400"/>
              </a:spcBef>
              <a:spcAft>
                <a:spcPts val="0"/>
              </a:spcAft>
              <a:buClr>
                <a:srgbClr val="A5AB81"/>
              </a:buClr>
              <a:buSzPts val="1500"/>
              <a:buFont typeface="Noto Sans Symbols"/>
              <a:buChar char="■"/>
              <a:defRPr sz="2000" b="0" i="0" u="none" strike="noStrike" cap="none">
                <a:solidFill>
                  <a:schemeClr val="dk1"/>
                </a:solidFill>
                <a:latin typeface="Twentieth Century"/>
                <a:ea typeface="Twentieth Century"/>
                <a:cs typeface="Twentieth Century"/>
                <a:sym typeface="Twentieth Century"/>
              </a:defRPr>
            </a:lvl4pPr>
            <a:lvl5pPr marR="0" lvl="4" algn="l" rtl="0">
              <a:spcBef>
                <a:spcPts val="400"/>
              </a:spcBef>
              <a:spcAft>
                <a:spcPts val="0"/>
              </a:spcAft>
              <a:buClr>
                <a:srgbClr val="D8B25C"/>
              </a:buClr>
              <a:buSzPts val="1300"/>
              <a:buFont typeface="Noto Sans Symbols"/>
              <a:buChar char="■"/>
              <a:defRPr sz="2000" b="0" i="0" u="none" strike="noStrike" cap="none">
                <a:solidFill>
                  <a:schemeClr val="dk1"/>
                </a:solidFill>
                <a:latin typeface="Twentieth Century"/>
                <a:ea typeface="Twentieth Century"/>
                <a:cs typeface="Twentieth Century"/>
                <a:sym typeface="Twentieth Century"/>
              </a:defRPr>
            </a:lvl5pPr>
            <a:lvl6pPr marR="0" lvl="5" algn="l" rtl="0">
              <a:spcBef>
                <a:spcPts val="36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36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360"/>
              </a:spcBef>
              <a:spcAft>
                <a:spcPts val="0"/>
              </a:spcAft>
              <a:buClr>
                <a:schemeClr val="accent3"/>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360"/>
              </a:spcBef>
              <a:spcAft>
                <a:spcPts val="0"/>
              </a:spcAft>
              <a:buClr>
                <a:schemeClr val="accent4"/>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0" name="Google Shape;100;p13"/>
          <p:cNvSpPr txBox="1">
            <a:spLocks noGrp="1"/>
          </p:cNvSpPr>
          <p:nvPr>
            <p:ph type="dt" idx="10"/>
          </p:nvPr>
        </p:nvSpPr>
        <p:spPr>
          <a:xfrm>
            <a:off x="62484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
          <p:cNvSpPr txBox="1">
            <a:spLocks noGrp="1"/>
          </p:cNvSpPr>
          <p:nvPr>
            <p:ph type="ftr" idx="11"/>
          </p:nvPr>
        </p:nvSpPr>
        <p:spPr>
          <a:xfrm>
            <a:off x="1600200" y="6248400"/>
            <a:ext cx="4572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609600" y="228600"/>
            <a:ext cx="8153400" cy="779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
          <p:cNvSpPr txBox="1">
            <a:spLocks noGrp="1"/>
          </p:cNvSpPr>
          <p:nvPr>
            <p:ph type="body" idx="1"/>
          </p:nvPr>
        </p:nvSpPr>
        <p:spPr>
          <a:xfrm rot="5400000">
            <a:off x="2328863" y="-311149"/>
            <a:ext cx="4721225" cy="81534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5" name="Google Shape;105;p14"/>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7"/>
        <p:cNvGrpSpPr/>
        <p:nvPr/>
      </p:nvGrpSpPr>
      <p:grpSpPr>
        <a:xfrm>
          <a:off x="0" y="0"/>
          <a:ext cx="0" cy="0"/>
          <a:chOff x="0" y="0"/>
          <a:chExt cx="0" cy="0"/>
        </a:xfrm>
      </p:grpSpPr>
      <p:sp>
        <p:nvSpPr>
          <p:cNvPr id="108" name="Google Shape;108;p15"/>
          <p:cNvSpPr/>
          <p:nvPr/>
        </p:nvSpPr>
        <p:spPr>
          <a:xfrm>
            <a:off x="6096000" y="0"/>
            <a:ext cx="320675"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09" name="Google Shape;109;p15"/>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10" name="Google Shape;110;p15"/>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11" name="Google Shape;111;p15"/>
          <p:cNvSpPr txBox="1">
            <a:spLocks noGrp="1"/>
          </p:cNvSpPr>
          <p:nvPr>
            <p:ph type="title"/>
          </p:nvPr>
        </p:nvSpPr>
        <p:spPr>
          <a:xfrm rot="5400000">
            <a:off x="4823619" y="2339181"/>
            <a:ext cx="5516563"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5"/>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3" name="Google Shape;113;p15"/>
          <p:cNvSpPr txBox="1">
            <a:spLocks noGrp="1"/>
          </p:cNvSpPr>
          <p:nvPr>
            <p:ph type="dt" idx="10"/>
          </p:nvPr>
        </p:nvSpPr>
        <p:spPr>
          <a:xfrm>
            <a:off x="6553200" y="6248400"/>
            <a:ext cx="2209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5"/>
          <p:cNvSpPr txBox="1">
            <a:spLocks noGrp="1"/>
          </p:cNvSpPr>
          <p:nvPr>
            <p:ph type="ftr" idx="11"/>
          </p:nvPr>
        </p:nvSpPr>
        <p:spPr>
          <a:xfrm>
            <a:off x="457200" y="6248400"/>
            <a:ext cx="55737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609600" y="228600"/>
            <a:ext cx="8153400" cy="779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3"/>
          <p:cNvSpPr txBox="1">
            <a:spLocks noGrp="1"/>
          </p:cNvSpPr>
          <p:nvPr>
            <p:ph type="dt" idx="10"/>
          </p:nvPr>
        </p:nvSpPr>
        <p:spPr>
          <a:xfrm>
            <a:off x="6096000" y="6248400"/>
            <a:ext cx="26670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609600" y="6248400"/>
            <a:ext cx="54213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846138" y="1112838"/>
            <a:ext cx="533400" cy="24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FFFFFF"/>
                </a:solidFill>
                <a:latin typeface="Twentieth Century"/>
                <a:ea typeface="Twentieth Century"/>
                <a:cs typeface="Twentieth Century"/>
                <a:sym typeface="Twentieth Century"/>
              </a:defRPr>
            </a:lvl1pPr>
            <a:lvl2pPr marL="0" marR="0" lvl="1" indent="0" algn="l" rtl="0">
              <a:spcBef>
                <a:spcPts val="0"/>
              </a:spcBef>
              <a:spcAft>
                <a:spcPts val="0"/>
              </a:spcAft>
              <a:buNone/>
              <a:defRPr sz="1800">
                <a:solidFill>
                  <a:srgbClr val="FFFFFF"/>
                </a:solidFill>
                <a:latin typeface="Twentieth Century"/>
                <a:ea typeface="Twentieth Century"/>
                <a:cs typeface="Twentieth Century"/>
                <a:sym typeface="Twentieth Century"/>
              </a:defRPr>
            </a:lvl2pPr>
            <a:lvl3pPr marL="0" marR="0" lvl="2" indent="0" algn="l" rtl="0">
              <a:spcBef>
                <a:spcPts val="0"/>
              </a:spcBef>
              <a:spcAft>
                <a:spcPts val="0"/>
              </a:spcAft>
              <a:buNone/>
              <a:defRPr sz="1800">
                <a:solidFill>
                  <a:srgbClr val="FFFFFF"/>
                </a:solidFill>
                <a:latin typeface="Twentieth Century"/>
                <a:ea typeface="Twentieth Century"/>
                <a:cs typeface="Twentieth Century"/>
                <a:sym typeface="Twentieth Century"/>
              </a:defRPr>
            </a:lvl3pPr>
            <a:lvl4pPr marL="0" marR="0" lvl="3" indent="0" algn="l" rtl="0">
              <a:spcBef>
                <a:spcPts val="0"/>
              </a:spcBef>
              <a:spcAft>
                <a:spcPts val="0"/>
              </a:spcAft>
              <a:buNone/>
              <a:defRPr sz="1800">
                <a:solidFill>
                  <a:srgbClr val="FFFFFF"/>
                </a:solidFill>
                <a:latin typeface="Twentieth Century"/>
                <a:ea typeface="Twentieth Century"/>
                <a:cs typeface="Twentieth Century"/>
                <a:sym typeface="Twentieth Century"/>
              </a:defRPr>
            </a:lvl4pPr>
            <a:lvl5pPr marL="0" marR="0" lvl="4" indent="0" algn="l" rtl="0">
              <a:spcBef>
                <a:spcPts val="0"/>
              </a:spcBef>
              <a:spcAft>
                <a:spcPts val="0"/>
              </a:spcAft>
              <a:buNone/>
              <a:defRPr sz="1800">
                <a:solidFill>
                  <a:srgbClr val="FFFFFF"/>
                </a:solidFill>
                <a:latin typeface="Twentieth Century"/>
                <a:ea typeface="Twentieth Century"/>
                <a:cs typeface="Twentieth Century"/>
                <a:sym typeface="Twentieth Century"/>
              </a:defRPr>
            </a:lvl5pPr>
            <a:lvl6pPr marL="0" marR="0" lvl="5" indent="0" algn="l" rtl="0">
              <a:spcBef>
                <a:spcPts val="0"/>
              </a:spcBef>
              <a:spcAft>
                <a:spcPts val="0"/>
              </a:spcAft>
              <a:buNone/>
              <a:defRPr sz="1800">
                <a:solidFill>
                  <a:srgbClr val="FFFFFF"/>
                </a:solidFill>
                <a:latin typeface="Twentieth Century"/>
                <a:ea typeface="Twentieth Century"/>
                <a:cs typeface="Twentieth Century"/>
                <a:sym typeface="Twentieth Century"/>
              </a:defRPr>
            </a:lvl6pPr>
            <a:lvl7pPr marL="0" marR="0" lvl="6" indent="0" algn="l" rtl="0">
              <a:spcBef>
                <a:spcPts val="0"/>
              </a:spcBef>
              <a:spcAft>
                <a:spcPts val="0"/>
              </a:spcAft>
              <a:buNone/>
              <a:defRPr sz="1800">
                <a:solidFill>
                  <a:srgbClr val="FFFFFF"/>
                </a:solidFill>
                <a:latin typeface="Twentieth Century"/>
                <a:ea typeface="Twentieth Century"/>
                <a:cs typeface="Twentieth Century"/>
                <a:sym typeface="Twentieth Century"/>
              </a:defRPr>
            </a:lvl7pPr>
            <a:lvl8pPr marL="0" marR="0" lvl="7" indent="0" algn="l" rtl="0">
              <a:spcBef>
                <a:spcPts val="0"/>
              </a:spcBef>
              <a:spcAft>
                <a:spcPts val="0"/>
              </a:spcAft>
              <a:buNone/>
              <a:defRPr sz="1800">
                <a:solidFill>
                  <a:srgbClr val="FFFFFF"/>
                </a:solidFill>
                <a:latin typeface="Twentieth Century"/>
                <a:ea typeface="Twentieth Century"/>
                <a:cs typeface="Twentieth Century"/>
                <a:sym typeface="Twentieth Century"/>
              </a:defRPr>
            </a:lvl8pPr>
            <a:lvl9pPr marL="0" marR="0" lvl="8" indent="0" algn="l" rtl="0">
              <a:spcBef>
                <a:spcPts val="0"/>
              </a:spcBef>
              <a:spcAft>
                <a:spcPts val="0"/>
              </a:spcAft>
              <a:buNone/>
              <a:defRPr sz="1800">
                <a:solidFill>
                  <a:srgbClr val="FFFFFF"/>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2" name="Google Shape;42;p5"/>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609600" y="228600"/>
            <a:ext cx="8153400" cy="779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609600" y="1589567"/>
            <a:ext cx="3886200" cy="45720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7" name="Google Shape;47;p6"/>
          <p:cNvSpPr txBox="1">
            <a:spLocks noGrp="1"/>
          </p:cNvSpPr>
          <p:nvPr>
            <p:ph type="body" idx="2"/>
          </p:nvPr>
        </p:nvSpPr>
        <p:spPr>
          <a:xfrm>
            <a:off x="4844901" y="1589567"/>
            <a:ext cx="3886200" cy="45720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8" name="Google Shape;48;p6"/>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609600" y="273050"/>
            <a:ext cx="8077200" cy="8699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4400"/>
              <a:buFont typeface="Twentieth Century"/>
              <a:buNone/>
              <a:defRPr sz="4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Autofit/>
          </a:bodyPr>
          <a:lstStyle>
            <a:lvl1pPr marL="457200" lvl="0" indent="-228600" algn="l">
              <a:spcBef>
                <a:spcPts val="700"/>
              </a:spcBef>
              <a:spcAft>
                <a:spcPts val="0"/>
              </a:spcAft>
              <a:buSzPts val="1080"/>
              <a:buNone/>
              <a:defRPr sz="1800">
                <a:solidFill>
                  <a:schemeClr val="lt1"/>
                </a:solidFill>
                <a:latin typeface="Twentieth Century"/>
                <a:ea typeface="Twentieth Century"/>
                <a:cs typeface="Twentieth Century"/>
                <a:sym typeface="Twentieth Century"/>
              </a:defRPr>
            </a:lvl1pPr>
            <a:lvl2pPr marL="914400" lvl="1" indent="-228600" algn="l">
              <a:spcBef>
                <a:spcPts val="1000"/>
              </a:spcBef>
              <a:spcAft>
                <a:spcPts val="0"/>
              </a:spcAft>
              <a:buSzPts val="840"/>
              <a:buNone/>
              <a:defRPr sz="1200">
                <a:solidFill>
                  <a:schemeClr val="lt1"/>
                </a:solidFill>
                <a:latin typeface="Twentieth Century"/>
                <a:ea typeface="Twentieth Century"/>
                <a:cs typeface="Twentieth Century"/>
                <a:sym typeface="Twentieth Century"/>
              </a:defRPr>
            </a:lvl2pPr>
            <a:lvl3pPr marL="1371600" lvl="2" indent="-228600" algn="l">
              <a:spcBef>
                <a:spcPts val="500"/>
              </a:spcBef>
              <a:spcAft>
                <a:spcPts val="0"/>
              </a:spcAft>
              <a:buSzPts val="750"/>
              <a:buNone/>
              <a:defRPr sz="1000">
                <a:solidFill>
                  <a:schemeClr val="lt1"/>
                </a:solidFill>
                <a:latin typeface="Twentieth Century"/>
                <a:ea typeface="Twentieth Century"/>
                <a:cs typeface="Twentieth Century"/>
                <a:sym typeface="Twentieth Century"/>
              </a:defRPr>
            </a:lvl3pPr>
            <a:lvl4pPr marL="1828800" lvl="3" indent="-228600" algn="l">
              <a:spcBef>
                <a:spcPts val="400"/>
              </a:spcBef>
              <a:spcAft>
                <a:spcPts val="0"/>
              </a:spcAft>
              <a:buSzPts val="675"/>
              <a:buNone/>
              <a:defRPr sz="900">
                <a:solidFill>
                  <a:schemeClr val="lt1"/>
                </a:solidFill>
                <a:latin typeface="Twentieth Century"/>
                <a:ea typeface="Twentieth Century"/>
                <a:cs typeface="Twentieth Century"/>
                <a:sym typeface="Twentieth Century"/>
              </a:defRPr>
            </a:lvl4pPr>
            <a:lvl5pPr marL="2286000" lvl="4" indent="-228600" algn="l">
              <a:spcBef>
                <a:spcPts val="400"/>
              </a:spcBef>
              <a:spcAft>
                <a:spcPts val="0"/>
              </a:spcAft>
              <a:buSzPts val="585"/>
              <a:buNone/>
              <a:defRPr sz="900">
                <a:solidFill>
                  <a:schemeClr val="lt1"/>
                </a:solidFill>
                <a:latin typeface="Twentieth Century"/>
                <a:ea typeface="Twentieth Century"/>
                <a:cs typeface="Twentieth Century"/>
                <a:sym typeface="Twentieth Century"/>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3" name="Google Shape;53;p7"/>
          <p:cNvSpPr txBox="1">
            <a:spLocks noGrp="1"/>
          </p:cNvSpPr>
          <p:nvPr>
            <p:ph type="body" idx="2"/>
          </p:nvPr>
        </p:nvSpPr>
        <p:spPr>
          <a:xfrm>
            <a:off x="2362200" y="1752600"/>
            <a:ext cx="6400800" cy="44196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4" name="Google Shape;54;p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sldNum" idx="12"/>
          </p:nvPr>
        </p:nvSpPr>
        <p:spPr>
          <a:xfrm>
            <a:off x="-846138" y="1112838"/>
            <a:ext cx="533400" cy="24447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FFFFFF"/>
                </a:solidFill>
                <a:latin typeface="Twentieth Century"/>
                <a:ea typeface="Twentieth Century"/>
                <a:cs typeface="Twentieth Century"/>
                <a:sym typeface="Twentieth Century"/>
              </a:defRPr>
            </a:lvl1pPr>
            <a:lvl2pPr marL="0" marR="0" lvl="1" indent="0" algn="l" rtl="0">
              <a:spcBef>
                <a:spcPts val="0"/>
              </a:spcBef>
              <a:spcAft>
                <a:spcPts val="0"/>
              </a:spcAft>
              <a:buNone/>
              <a:defRPr sz="1800">
                <a:solidFill>
                  <a:srgbClr val="FFFFFF"/>
                </a:solidFill>
                <a:latin typeface="Twentieth Century"/>
                <a:ea typeface="Twentieth Century"/>
                <a:cs typeface="Twentieth Century"/>
                <a:sym typeface="Twentieth Century"/>
              </a:defRPr>
            </a:lvl2pPr>
            <a:lvl3pPr marL="0" marR="0" lvl="2" indent="0" algn="l" rtl="0">
              <a:spcBef>
                <a:spcPts val="0"/>
              </a:spcBef>
              <a:spcAft>
                <a:spcPts val="0"/>
              </a:spcAft>
              <a:buNone/>
              <a:defRPr sz="1800">
                <a:solidFill>
                  <a:srgbClr val="FFFFFF"/>
                </a:solidFill>
                <a:latin typeface="Twentieth Century"/>
                <a:ea typeface="Twentieth Century"/>
                <a:cs typeface="Twentieth Century"/>
                <a:sym typeface="Twentieth Century"/>
              </a:defRPr>
            </a:lvl3pPr>
            <a:lvl4pPr marL="0" marR="0" lvl="3" indent="0" algn="l" rtl="0">
              <a:spcBef>
                <a:spcPts val="0"/>
              </a:spcBef>
              <a:spcAft>
                <a:spcPts val="0"/>
              </a:spcAft>
              <a:buNone/>
              <a:defRPr sz="1800">
                <a:solidFill>
                  <a:srgbClr val="FFFFFF"/>
                </a:solidFill>
                <a:latin typeface="Twentieth Century"/>
                <a:ea typeface="Twentieth Century"/>
                <a:cs typeface="Twentieth Century"/>
                <a:sym typeface="Twentieth Century"/>
              </a:defRPr>
            </a:lvl4pPr>
            <a:lvl5pPr marL="0" marR="0" lvl="4" indent="0" algn="l" rtl="0">
              <a:spcBef>
                <a:spcPts val="0"/>
              </a:spcBef>
              <a:spcAft>
                <a:spcPts val="0"/>
              </a:spcAft>
              <a:buNone/>
              <a:defRPr sz="1800">
                <a:solidFill>
                  <a:srgbClr val="FFFFFF"/>
                </a:solidFill>
                <a:latin typeface="Twentieth Century"/>
                <a:ea typeface="Twentieth Century"/>
                <a:cs typeface="Twentieth Century"/>
                <a:sym typeface="Twentieth Century"/>
              </a:defRPr>
            </a:lvl5pPr>
            <a:lvl6pPr marL="0" marR="0" lvl="5" indent="0" algn="l" rtl="0">
              <a:spcBef>
                <a:spcPts val="0"/>
              </a:spcBef>
              <a:spcAft>
                <a:spcPts val="0"/>
              </a:spcAft>
              <a:buNone/>
              <a:defRPr sz="1800">
                <a:solidFill>
                  <a:srgbClr val="FFFFFF"/>
                </a:solidFill>
                <a:latin typeface="Twentieth Century"/>
                <a:ea typeface="Twentieth Century"/>
                <a:cs typeface="Twentieth Century"/>
                <a:sym typeface="Twentieth Century"/>
              </a:defRPr>
            </a:lvl6pPr>
            <a:lvl7pPr marL="0" marR="0" lvl="6" indent="0" algn="l" rtl="0">
              <a:spcBef>
                <a:spcPts val="0"/>
              </a:spcBef>
              <a:spcAft>
                <a:spcPts val="0"/>
              </a:spcAft>
              <a:buNone/>
              <a:defRPr sz="1800">
                <a:solidFill>
                  <a:srgbClr val="FFFFFF"/>
                </a:solidFill>
                <a:latin typeface="Twentieth Century"/>
                <a:ea typeface="Twentieth Century"/>
                <a:cs typeface="Twentieth Century"/>
                <a:sym typeface="Twentieth Century"/>
              </a:defRPr>
            </a:lvl7pPr>
            <a:lvl8pPr marL="0" marR="0" lvl="7" indent="0" algn="l" rtl="0">
              <a:spcBef>
                <a:spcPts val="0"/>
              </a:spcBef>
              <a:spcAft>
                <a:spcPts val="0"/>
              </a:spcAft>
              <a:buNone/>
              <a:defRPr sz="1800">
                <a:solidFill>
                  <a:srgbClr val="FFFFFF"/>
                </a:solidFill>
                <a:latin typeface="Twentieth Century"/>
                <a:ea typeface="Twentieth Century"/>
                <a:cs typeface="Twentieth Century"/>
                <a:sym typeface="Twentieth Century"/>
              </a:defRPr>
            </a:lvl8pPr>
            <a:lvl9pPr marL="0" marR="0" lvl="8" indent="0" algn="l" rtl="0">
              <a:spcBef>
                <a:spcPts val="0"/>
              </a:spcBef>
              <a:spcAft>
                <a:spcPts val="0"/>
              </a:spcAft>
              <a:buNone/>
              <a:defRPr sz="1800">
                <a:solidFill>
                  <a:srgbClr val="FFFFFF"/>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rotWithShape="1">
          <a:blip r:embed="rId2">
            <a:alphaModFix/>
          </a:blip>
          <a:tile tx="0" ty="0" sx="100000" sy="100000" flip="none" algn="tl"/>
        </a:blipFill>
        <a:effectLst/>
      </p:bgPr>
    </p:bg>
    <p:spTree>
      <p:nvGrpSpPr>
        <p:cNvPr id="1" name="Shape 57"/>
        <p:cNvGrpSpPr/>
        <p:nvPr/>
      </p:nvGrpSpPr>
      <p:grpSpPr>
        <a:xfrm>
          <a:off x="0" y="0"/>
          <a:ext cx="0" cy="0"/>
          <a:chOff x="0" y="0"/>
          <a:chExt cx="0" cy="0"/>
        </a:xfrm>
      </p:grpSpPr>
      <p:sp>
        <p:nvSpPr>
          <p:cNvPr id="58" name="Google Shape;58;p8"/>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59" name="Google Shape;59;p8"/>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0" name="Google Shape;60;p8"/>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61" name="Google Shape;61;p8"/>
          <p:cNvSpPr txBox="1">
            <a:spLocks noGrp="1"/>
          </p:cNvSpPr>
          <p:nvPr>
            <p:ph type="body" idx="1"/>
          </p:nvPr>
        </p:nvSpPr>
        <p:spPr>
          <a:xfrm>
            <a:off x="1371600" y="2743200"/>
            <a:ext cx="7123113" cy="1673225"/>
          </a:xfrm>
          <a:prstGeom prst="rect">
            <a:avLst/>
          </a:prstGeom>
          <a:noFill/>
          <a:ln>
            <a:noFill/>
          </a:ln>
        </p:spPr>
        <p:txBody>
          <a:bodyPr spcFirstLastPara="1" wrap="square" lIns="91425" tIns="45700" rIns="91425" bIns="45700" anchor="t" anchorCtr="0">
            <a:noAutofit/>
          </a:bodyPr>
          <a:lstStyle>
            <a:lvl1pPr marL="457200" lvl="0" indent="-228600" algn="l">
              <a:spcBef>
                <a:spcPts val="700"/>
              </a:spcBef>
              <a:spcAft>
                <a:spcPts val="0"/>
              </a:spcAft>
              <a:buSzPts val="1680"/>
              <a:buNone/>
              <a:defRPr sz="2800">
                <a:solidFill>
                  <a:schemeClr val="dk2"/>
                </a:solidFill>
              </a:defRPr>
            </a:lvl1pPr>
            <a:lvl2pPr marL="914400" lvl="1" indent="-228600" algn="l">
              <a:spcBef>
                <a:spcPts val="550"/>
              </a:spcBef>
              <a:spcAft>
                <a:spcPts val="0"/>
              </a:spcAft>
              <a:buSzPts val="1260"/>
              <a:buNone/>
              <a:defRPr sz="1800">
                <a:solidFill>
                  <a:srgbClr val="888888"/>
                </a:solidFill>
              </a:defRPr>
            </a:lvl2pPr>
            <a:lvl3pPr marL="1371600" lvl="2" indent="-228600" algn="l">
              <a:spcBef>
                <a:spcPts val="500"/>
              </a:spcBef>
              <a:spcAft>
                <a:spcPts val="0"/>
              </a:spcAft>
              <a:buSzPts val="1200"/>
              <a:buNone/>
              <a:defRPr sz="1600">
                <a:solidFill>
                  <a:srgbClr val="888888"/>
                </a:solidFill>
              </a:defRPr>
            </a:lvl3pPr>
            <a:lvl4pPr marL="1828800" lvl="3" indent="-228600" algn="l">
              <a:spcBef>
                <a:spcPts val="400"/>
              </a:spcBef>
              <a:spcAft>
                <a:spcPts val="0"/>
              </a:spcAft>
              <a:buSzPts val="1050"/>
              <a:buNone/>
              <a:defRPr sz="1400">
                <a:solidFill>
                  <a:srgbClr val="888888"/>
                </a:solidFill>
              </a:defRPr>
            </a:lvl4pPr>
            <a:lvl5pPr marL="2286000" lvl="4" indent="-228600" algn="l">
              <a:spcBef>
                <a:spcPts val="400"/>
              </a:spcBef>
              <a:spcAft>
                <a:spcPts val="0"/>
              </a:spcAft>
              <a:buSzPts val="910"/>
              <a:buNone/>
              <a:defRPr sz="1400">
                <a:solidFill>
                  <a:srgbClr val="888888"/>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2" name="Google Shape;62;p8"/>
          <p:cNvSpPr txBox="1">
            <a:spLocks noGrp="1"/>
          </p:cNvSpPr>
          <p:nvPr>
            <p:ph type="title"/>
          </p:nvPr>
        </p:nvSpPr>
        <p:spPr>
          <a:xfrm>
            <a:off x="1371600" y="1600200"/>
            <a:ext cx="7620000" cy="990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FFFFFF"/>
              </a:buClr>
              <a:buSzPts val="4400"/>
              <a:buFont typeface="Twentieth Century"/>
              <a:buNone/>
              <a:defRPr sz="4400" b="0" cap="none">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0" y="1752600"/>
            <a:ext cx="1295400" cy="70167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rgbClr val="FFFFFF"/>
                </a:solidFill>
                <a:latin typeface="Twentieth Century"/>
                <a:ea typeface="Twentieth Century"/>
                <a:cs typeface="Twentieth Century"/>
                <a:sym typeface="Twentieth Century"/>
              </a:defRPr>
            </a:lvl1pPr>
            <a:lvl2pPr marL="0" marR="0" lvl="1" indent="0" algn="l" rtl="0">
              <a:spcBef>
                <a:spcPts val="0"/>
              </a:spcBef>
              <a:spcAft>
                <a:spcPts val="0"/>
              </a:spcAft>
              <a:buNone/>
              <a:defRPr sz="2400">
                <a:solidFill>
                  <a:srgbClr val="FFFFFF"/>
                </a:solidFill>
                <a:latin typeface="Twentieth Century"/>
                <a:ea typeface="Twentieth Century"/>
                <a:cs typeface="Twentieth Century"/>
                <a:sym typeface="Twentieth Century"/>
              </a:defRPr>
            </a:lvl2pPr>
            <a:lvl3pPr marL="0" marR="0" lvl="2" indent="0" algn="l" rtl="0">
              <a:spcBef>
                <a:spcPts val="0"/>
              </a:spcBef>
              <a:spcAft>
                <a:spcPts val="0"/>
              </a:spcAft>
              <a:buNone/>
              <a:defRPr sz="2400">
                <a:solidFill>
                  <a:srgbClr val="FFFFFF"/>
                </a:solidFill>
                <a:latin typeface="Twentieth Century"/>
                <a:ea typeface="Twentieth Century"/>
                <a:cs typeface="Twentieth Century"/>
                <a:sym typeface="Twentieth Century"/>
              </a:defRPr>
            </a:lvl3pPr>
            <a:lvl4pPr marL="0" marR="0" lvl="3" indent="0" algn="l" rtl="0">
              <a:spcBef>
                <a:spcPts val="0"/>
              </a:spcBef>
              <a:spcAft>
                <a:spcPts val="0"/>
              </a:spcAft>
              <a:buNone/>
              <a:defRPr sz="2400">
                <a:solidFill>
                  <a:srgbClr val="FFFFFF"/>
                </a:solidFill>
                <a:latin typeface="Twentieth Century"/>
                <a:ea typeface="Twentieth Century"/>
                <a:cs typeface="Twentieth Century"/>
                <a:sym typeface="Twentieth Century"/>
              </a:defRPr>
            </a:lvl4pPr>
            <a:lvl5pPr marL="0" marR="0" lvl="4" indent="0" algn="l" rtl="0">
              <a:spcBef>
                <a:spcPts val="0"/>
              </a:spcBef>
              <a:spcAft>
                <a:spcPts val="0"/>
              </a:spcAft>
              <a:buNone/>
              <a:defRPr sz="2400">
                <a:solidFill>
                  <a:srgbClr val="FFFFFF"/>
                </a:solidFill>
                <a:latin typeface="Twentieth Century"/>
                <a:ea typeface="Twentieth Century"/>
                <a:cs typeface="Twentieth Century"/>
                <a:sym typeface="Twentieth Century"/>
              </a:defRPr>
            </a:lvl5pPr>
            <a:lvl6pPr marL="0" marR="0" lvl="5" indent="0" algn="l" rtl="0">
              <a:spcBef>
                <a:spcPts val="0"/>
              </a:spcBef>
              <a:spcAft>
                <a:spcPts val="0"/>
              </a:spcAft>
              <a:buNone/>
              <a:defRPr sz="2400">
                <a:solidFill>
                  <a:srgbClr val="FFFFFF"/>
                </a:solidFill>
                <a:latin typeface="Twentieth Century"/>
                <a:ea typeface="Twentieth Century"/>
                <a:cs typeface="Twentieth Century"/>
                <a:sym typeface="Twentieth Century"/>
              </a:defRPr>
            </a:lvl6pPr>
            <a:lvl7pPr marL="0" marR="0" lvl="6" indent="0" algn="l" rtl="0">
              <a:spcBef>
                <a:spcPts val="0"/>
              </a:spcBef>
              <a:spcAft>
                <a:spcPts val="0"/>
              </a:spcAft>
              <a:buNone/>
              <a:defRPr sz="2400">
                <a:solidFill>
                  <a:srgbClr val="FFFFFF"/>
                </a:solidFill>
                <a:latin typeface="Twentieth Century"/>
                <a:ea typeface="Twentieth Century"/>
                <a:cs typeface="Twentieth Century"/>
                <a:sym typeface="Twentieth Century"/>
              </a:defRPr>
            </a:lvl7pPr>
            <a:lvl8pPr marL="0" marR="0" lvl="7" indent="0" algn="l" rtl="0">
              <a:spcBef>
                <a:spcPts val="0"/>
              </a:spcBef>
              <a:spcAft>
                <a:spcPts val="0"/>
              </a:spcAft>
              <a:buNone/>
              <a:defRPr sz="2400">
                <a:solidFill>
                  <a:srgbClr val="FFFFFF"/>
                </a:solidFill>
                <a:latin typeface="Twentieth Century"/>
                <a:ea typeface="Twentieth Century"/>
                <a:cs typeface="Twentieth Century"/>
                <a:sym typeface="Twentieth Century"/>
              </a:defRPr>
            </a:lvl8pPr>
            <a:lvl9pPr marL="0" marR="0" lvl="8" indent="0" algn="l" rtl="0">
              <a:spcBef>
                <a:spcPts val="0"/>
              </a:spcBef>
              <a:spcAft>
                <a:spcPts val="0"/>
              </a:spcAft>
              <a:buNone/>
              <a:defRPr sz="2400">
                <a:solidFill>
                  <a:srgbClr val="FFFFFF"/>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
        <p:nvSpPr>
          <p:cNvPr id="65" name="Google Shape;65;p8"/>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609600" y="228600"/>
            <a:ext cx="8153400" cy="7794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sldNum" idx="12"/>
          </p:nvPr>
        </p:nvSpPr>
        <p:spPr>
          <a:xfrm>
            <a:off x="-846138" y="1112838"/>
            <a:ext cx="533400" cy="24447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FFFFFF"/>
                </a:solidFill>
                <a:latin typeface="Twentieth Century"/>
                <a:ea typeface="Twentieth Century"/>
                <a:cs typeface="Twentieth Century"/>
                <a:sym typeface="Twentieth Century"/>
              </a:defRPr>
            </a:lvl1pPr>
            <a:lvl2pPr marL="0" marR="0" lvl="1" indent="0" algn="l" rtl="0">
              <a:spcBef>
                <a:spcPts val="0"/>
              </a:spcBef>
              <a:spcAft>
                <a:spcPts val="0"/>
              </a:spcAft>
              <a:buNone/>
              <a:defRPr sz="1800">
                <a:solidFill>
                  <a:srgbClr val="FFFFFF"/>
                </a:solidFill>
                <a:latin typeface="Twentieth Century"/>
                <a:ea typeface="Twentieth Century"/>
                <a:cs typeface="Twentieth Century"/>
                <a:sym typeface="Twentieth Century"/>
              </a:defRPr>
            </a:lvl2pPr>
            <a:lvl3pPr marL="0" marR="0" lvl="2" indent="0" algn="l" rtl="0">
              <a:spcBef>
                <a:spcPts val="0"/>
              </a:spcBef>
              <a:spcAft>
                <a:spcPts val="0"/>
              </a:spcAft>
              <a:buNone/>
              <a:defRPr sz="1800">
                <a:solidFill>
                  <a:srgbClr val="FFFFFF"/>
                </a:solidFill>
                <a:latin typeface="Twentieth Century"/>
                <a:ea typeface="Twentieth Century"/>
                <a:cs typeface="Twentieth Century"/>
                <a:sym typeface="Twentieth Century"/>
              </a:defRPr>
            </a:lvl3pPr>
            <a:lvl4pPr marL="0" marR="0" lvl="3" indent="0" algn="l" rtl="0">
              <a:spcBef>
                <a:spcPts val="0"/>
              </a:spcBef>
              <a:spcAft>
                <a:spcPts val="0"/>
              </a:spcAft>
              <a:buNone/>
              <a:defRPr sz="1800">
                <a:solidFill>
                  <a:srgbClr val="FFFFFF"/>
                </a:solidFill>
                <a:latin typeface="Twentieth Century"/>
                <a:ea typeface="Twentieth Century"/>
                <a:cs typeface="Twentieth Century"/>
                <a:sym typeface="Twentieth Century"/>
              </a:defRPr>
            </a:lvl4pPr>
            <a:lvl5pPr marL="0" marR="0" lvl="4" indent="0" algn="l" rtl="0">
              <a:spcBef>
                <a:spcPts val="0"/>
              </a:spcBef>
              <a:spcAft>
                <a:spcPts val="0"/>
              </a:spcAft>
              <a:buNone/>
              <a:defRPr sz="1800">
                <a:solidFill>
                  <a:srgbClr val="FFFFFF"/>
                </a:solidFill>
                <a:latin typeface="Twentieth Century"/>
                <a:ea typeface="Twentieth Century"/>
                <a:cs typeface="Twentieth Century"/>
                <a:sym typeface="Twentieth Century"/>
              </a:defRPr>
            </a:lvl5pPr>
            <a:lvl6pPr marL="0" marR="0" lvl="5" indent="0" algn="l" rtl="0">
              <a:spcBef>
                <a:spcPts val="0"/>
              </a:spcBef>
              <a:spcAft>
                <a:spcPts val="0"/>
              </a:spcAft>
              <a:buNone/>
              <a:defRPr sz="1800">
                <a:solidFill>
                  <a:srgbClr val="FFFFFF"/>
                </a:solidFill>
                <a:latin typeface="Twentieth Century"/>
                <a:ea typeface="Twentieth Century"/>
                <a:cs typeface="Twentieth Century"/>
                <a:sym typeface="Twentieth Century"/>
              </a:defRPr>
            </a:lvl6pPr>
            <a:lvl7pPr marL="0" marR="0" lvl="6" indent="0" algn="l" rtl="0">
              <a:spcBef>
                <a:spcPts val="0"/>
              </a:spcBef>
              <a:spcAft>
                <a:spcPts val="0"/>
              </a:spcAft>
              <a:buNone/>
              <a:defRPr sz="1800">
                <a:solidFill>
                  <a:srgbClr val="FFFFFF"/>
                </a:solidFill>
                <a:latin typeface="Twentieth Century"/>
                <a:ea typeface="Twentieth Century"/>
                <a:cs typeface="Twentieth Century"/>
                <a:sym typeface="Twentieth Century"/>
              </a:defRPr>
            </a:lvl7pPr>
            <a:lvl8pPr marL="0" marR="0" lvl="7" indent="0" algn="l" rtl="0">
              <a:spcBef>
                <a:spcPts val="0"/>
              </a:spcBef>
              <a:spcAft>
                <a:spcPts val="0"/>
              </a:spcAft>
              <a:buNone/>
              <a:defRPr sz="1800">
                <a:solidFill>
                  <a:srgbClr val="FFFFFF"/>
                </a:solidFill>
                <a:latin typeface="Twentieth Century"/>
                <a:ea typeface="Twentieth Century"/>
                <a:cs typeface="Twentieth Century"/>
                <a:sym typeface="Twentieth Century"/>
              </a:defRPr>
            </a:lvl8pPr>
            <a:lvl9pPr marL="0" marR="0" lvl="8" indent="0" algn="l" rtl="0">
              <a:spcBef>
                <a:spcPts val="0"/>
              </a:spcBef>
              <a:spcAft>
                <a:spcPts val="0"/>
              </a:spcAft>
              <a:buNone/>
              <a:defRPr sz="1800">
                <a:solidFill>
                  <a:srgbClr val="FFFFFF"/>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71"/>
        <p:cNvGrpSpPr/>
        <p:nvPr/>
      </p:nvGrpSpPr>
      <p:grpSpPr>
        <a:xfrm>
          <a:off x="0" y="0"/>
          <a:ext cx="0" cy="0"/>
          <a:chOff x="0" y="0"/>
          <a:chExt cx="0" cy="0"/>
        </a:xfrm>
      </p:grpSpPr>
      <p:sp>
        <p:nvSpPr>
          <p:cNvPr id="72" name="Google Shape;72;p10"/>
          <p:cNvSpPr/>
          <p:nvPr/>
        </p:nvSpPr>
        <p:spPr>
          <a:xfrm>
            <a:off x="0" y="5970588"/>
            <a:ext cx="9144000" cy="88741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3" name="Google Shape;73;p10"/>
          <p:cNvSpPr/>
          <p:nvPr/>
        </p:nvSpPr>
        <p:spPr>
          <a:xfrm>
            <a:off x="-9525" y="6053138"/>
            <a:ext cx="2249488" cy="7127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4" name="Google Shape;74;p10"/>
          <p:cNvSpPr/>
          <p:nvPr/>
        </p:nvSpPr>
        <p:spPr>
          <a:xfrm>
            <a:off x="2359025" y="6043613"/>
            <a:ext cx="6784975" cy="7143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75" name="Google Shape;75;p10"/>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Autofit/>
          </a:bodyPr>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77" name="Google Shape;77;p10"/>
          <p:cNvSpPr txBox="1">
            <a:spLocks noGrp="1"/>
          </p:cNvSpPr>
          <p:nvPr>
            <p:ph type="ftr" idx="11"/>
          </p:nvPr>
        </p:nvSpPr>
        <p:spPr>
          <a:xfrm>
            <a:off x="2085975" y="236538"/>
            <a:ext cx="586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1pPr>
            <a:lvl2pPr marL="0" marR="0" lvl="1"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2pPr>
            <a:lvl3pPr marL="0" marR="0" lvl="2"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3pPr>
            <a:lvl4pPr marL="0" marR="0" lvl="3"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4pPr>
            <a:lvl5pPr marL="0" marR="0" lvl="4"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5pPr>
            <a:lvl6pPr marL="0" marR="0" lvl="5"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6pPr>
            <a:lvl7pPr marL="0" marR="0" lvl="6"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7pPr>
            <a:lvl8pPr marL="0" marR="0" lvl="7"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8pPr>
            <a:lvl9pPr marL="0" marR="0" lvl="8" indent="0" algn="l" rtl="0">
              <a:spcBef>
                <a:spcPts val="0"/>
              </a:spcBef>
              <a:spcAft>
                <a:spcPts val="0"/>
              </a:spcAft>
              <a:buNone/>
              <a:defRPr sz="1800" b="0" u="none">
                <a:solidFill>
                  <a:schemeClr val="lt2"/>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p10"/>
          <p:cNvSpPr txBox="1"/>
          <p:nvPr/>
        </p:nvSpPr>
        <p:spPr>
          <a:xfrm>
            <a:off x="152400" y="5996226"/>
            <a:ext cx="2009775" cy="8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lt1"/>
                </a:solidFill>
                <a:latin typeface="Twentieth Century"/>
                <a:ea typeface="Twentieth Century"/>
                <a:cs typeface="Twentieth Century"/>
                <a:sym typeface="Twentieth Century"/>
              </a:rPr>
              <a:t>State of Louisiana</a:t>
            </a:r>
            <a:br>
              <a:rPr lang="en-US" sz="1600" b="1">
                <a:solidFill>
                  <a:schemeClr val="lt1"/>
                </a:solidFill>
                <a:latin typeface="Twentieth Century"/>
                <a:ea typeface="Twentieth Century"/>
                <a:cs typeface="Twentieth Century"/>
                <a:sym typeface="Twentieth Century"/>
              </a:rPr>
            </a:br>
            <a:r>
              <a:rPr lang="en-US" sz="1200" b="1">
                <a:solidFill>
                  <a:schemeClr val="lt1"/>
                </a:solidFill>
                <a:latin typeface="Twentieth Century"/>
                <a:ea typeface="Twentieth Century"/>
                <a:cs typeface="Twentieth Century"/>
                <a:sym typeface="Twentieth Century"/>
              </a:rPr>
              <a:t>Bureau of EMS</a:t>
            </a:r>
            <a:br>
              <a:rPr lang="en-US" sz="1200" b="1">
                <a:solidFill>
                  <a:schemeClr val="lt1"/>
                </a:solidFill>
                <a:latin typeface="Twentieth Century"/>
                <a:ea typeface="Twentieth Century"/>
                <a:cs typeface="Twentieth Century"/>
                <a:sym typeface="Twentieth Century"/>
              </a:rPr>
            </a:br>
            <a:r>
              <a:rPr lang="en-US" sz="1000">
                <a:solidFill>
                  <a:schemeClr val="lt1"/>
                </a:solidFill>
                <a:latin typeface="Twentieth Century"/>
                <a:ea typeface="Twentieth Century"/>
                <a:cs typeface="Twentieth Century"/>
                <a:sym typeface="Twentieth Century"/>
              </a:rPr>
              <a:t>Department of Health &amp; Hospitals</a:t>
            </a:r>
            <a:br>
              <a:rPr lang="en-US" sz="1000">
                <a:solidFill>
                  <a:schemeClr val="lt1"/>
                </a:solidFill>
                <a:latin typeface="Twentieth Century"/>
                <a:ea typeface="Twentieth Century"/>
                <a:cs typeface="Twentieth Century"/>
                <a:sym typeface="Twentieth Century"/>
              </a:rPr>
            </a:br>
            <a:r>
              <a:rPr lang="en-US" sz="1000">
                <a:solidFill>
                  <a:schemeClr val="lt1"/>
                </a:solidFill>
                <a:latin typeface="Twentieth Century"/>
                <a:ea typeface="Twentieth Century"/>
                <a:cs typeface="Twentieth Century"/>
                <a:sym typeface="Twentieth Century"/>
              </a:rPr>
              <a:t>Office of Public Health</a:t>
            </a:r>
            <a:endParaRPr sz="1800">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533400" y="273050"/>
            <a:ext cx="8153400" cy="8699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
          <p:cNvSpPr txBox="1">
            <a:spLocks noGrp="1"/>
          </p:cNvSpPr>
          <p:nvPr>
            <p:ph type="body" idx="1"/>
          </p:nvPr>
        </p:nvSpPr>
        <p:spPr>
          <a:xfrm>
            <a:off x="609600" y="2438400"/>
            <a:ext cx="3886200" cy="35814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3" name="Google Shape;83;p11"/>
          <p:cNvSpPr txBox="1">
            <a:spLocks noGrp="1"/>
          </p:cNvSpPr>
          <p:nvPr>
            <p:ph type="body" idx="2"/>
          </p:nvPr>
        </p:nvSpPr>
        <p:spPr>
          <a:xfrm>
            <a:off x="4800600" y="2438400"/>
            <a:ext cx="3886200" cy="3581400"/>
          </a:xfrm>
          <a:prstGeom prst="rect">
            <a:avLst/>
          </a:prstGeom>
          <a:noFill/>
          <a:ln>
            <a:noFill/>
          </a:ln>
        </p:spPr>
        <p:txBody>
          <a:bodyPr spcFirstLastPara="1" wrap="square" lIns="91425" tIns="45700" rIns="91425" bIns="45700" anchor="t" anchorCtr="0">
            <a:no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4" name="Google Shape;84;p11"/>
          <p:cNvSpPr txBox="1">
            <a:spLocks noGrp="1"/>
          </p:cNvSpPr>
          <p:nvPr>
            <p:ph type="body" idx="3"/>
          </p:nvPr>
        </p:nvSpPr>
        <p:spPr>
          <a:xfrm>
            <a:off x="609600" y="1752600"/>
            <a:ext cx="3886200" cy="640080"/>
          </a:xfrm>
          <a:prstGeom prst="rect">
            <a:avLst/>
          </a:prstGeom>
          <a:solidFill>
            <a:schemeClr val="accent2"/>
          </a:solidFill>
          <a:ln>
            <a:noFill/>
          </a:ln>
        </p:spPr>
        <p:txBody>
          <a:bodyPr spcFirstLastPara="1" wrap="square" lIns="91425" tIns="45700" rIns="91425" bIns="45700" anchor="ctr" anchorCtr="0">
            <a:noAutofit/>
          </a:bodyPr>
          <a:lstStyle>
            <a:lvl1pPr marL="457200" lvl="0" indent="-228600" algn="l">
              <a:spcBef>
                <a:spcPts val="700"/>
              </a:spcBef>
              <a:spcAft>
                <a:spcPts val="0"/>
              </a:spcAft>
              <a:buSzPts val="1200"/>
              <a:buFont typeface="Twentieth Century"/>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5" name="Google Shape;85;p11"/>
          <p:cNvSpPr txBox="1">
            <a:spLocks noGrp="1"/>
          </p:cNvSpPr>
          <p:nvPr>
            <p:ph type="body" idx="4"/>
          </p:nvPr>
        </p:nvSpPr>
        <p:spPr>
          <a:xfrm>
            <a:off x="4800600" y="1752600"/>
            <a:ext cx="3886200" cy="640080"/>
          </a:xfrm>
          <a:prstGeom prst="rect">
            <a:avLst/>
          </a:prstGeom>
          <a:solidFill>
            <a:schemeClr val="accent4"/>
          </a:solidFill>
          <a:ln>
            <a:noFill/>
          </a:ln>
        </p:spPr>
        <p:txBody>
          <a:bodyPr spcFirstLastPara="1" wrap="square" lIns="91425" tIns="45700" rIns="91425" bIns="45700" anchor="ctr" anchorCtr="0">
            <a:noAutofit/>
          </a:bodyPr>
          <a:lstStyle>
            <a:lvl1pPr marL="457200" lvl="0" indent="-228600" algn="l">
              <a:spcBef>
                <a:spcPts val="700"/>
              </a:spcBef>
              <a:spcAft>
                <a:spcPts val="0"/>
              </a:spcAft>
              <a:buSzPts val="1200"/>
              <a:buFont typeface="Twentieth Century"/>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6" name="Google Shape;86;p11"/>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28600"/>
            <a:ext cx="8153400" cy="7794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1pPr>
            <a:lvl2pPr marR="0" lvl="1"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2pPr>
            <a:lvl3pPr marR="0" lvl="2"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3pPr>
            <a:lvl4pPr marR="0" lvl="3"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4pPr>
            <a:lvl5pPr marR="0" lvl="4"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5pPr>
            <a:lvl6pPr marR="0" lvl="5"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6pPr>
            <a:lvl7pPr marR="0" lvl="6"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7pPr>
            <a:lvl8pPr marR="0" lvl="7"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8pPr>
            <a:lvl9pPr marR="0" lvl="8" algn="l" rtl="0">
              <a:spcBef>
                <a:spcPts val="0"/>
              </a:spcBef>
              <a:spcAft>
                <a:spcPts val="0"/>
              </a:spcAft>
              <a:buSzPts val="1400"/>
              <a:buNone/>
              <a:defRPr sz="3600" b="0" i="0" u="none" strike="noStrike" cap="none">
                <a:solidFill>
                  <a:schemeClr val="lt2"/>
                </a:solidFill>
                <a:latin typeface="Twentieth Century"/>
                <a:ea typeface="Twentieth Century"/>
                <a:cs typeface="Twentieth Century"/>
                <a:sym typeface="Twentieth Century"/>
              </a:defRPr>
            </a:lvl9pPr>
          </a:lstStyle>
          <a:p>
            <a:endParaRPr/>
          </a:p>
        </p:txBody>
      </p:sp>
      <p:sp>
        <p:nvSpPr>
          <p:cNvPr id="11" name="Google Shape;11;p1"/>
          <p:cNvSpPr txBox="1">
            <a:spLocks noGrp="1"/>
          </p:cNvSpPr>
          <p:nvPr>
            <p:ph type="body" idx="1"/>
          </p:nvPr>
        </p:nvSpPr>
        <p:spPr>
          <a:xfrm>
            <a:off x="612775" y="1404938"/>
            <a:ext cx="8153400" cy="4721225"/>
          </a:xfrm>
          <a:prstGeom prst="rect">
            <a:avLst/>
          </a:prstGeom>
          <a:noFill/>
          <a:ln>
            <a:noFill/>
          </a:ln>
        </p:spPr>
        <p:txBody>
          <a:bodyPr spcFirstLastPara="1" wrap="square" lIns="91425" tIns="45700" rIns="91425" bIns="45700" anchor="t" anchorCtr="0">
            <a:noAutofit/>
          </a:bodyPr>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lt1"/>
                </a:solidFill>
                <a:latin typeface="Twentieth Century"/>
                <a:ea typeface="Twentieth Century"/>
                <a:cs typeface="Twentieth Century"/>
                <a:sym typeface="Twentieth Century"/>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lt1"/>
                </a:solidFill>
                <a:latin typeface="Twentieth Century"/>
                <a:ea typeface="Twentieth Century"/>
                <a:cs typeface="Twentieth Century"/>
                <a:sym typeface="Twentieth Century"/>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lt1"/>
                </a:solidFill>
                <a:latin typeface="Twentieth Century"/>
                <a:ea typeface="Twentieth Century"/>
                <a:cs typeface="Twentieth Century"/>
                <a:sym typeface="Twentieth Century"/>
              </a:defRPr>
            </a:lvl3pPr>
            <a:lvl4pPr marL="1828800" marR="0" lvl="3" indent="-323850" algn="l" rtl="0">
              <a:spcBef>
                <a:spcPts val="400"/>
              </a:spcBef>
              <a:spcAft>
                <a:spcPts val="0"/>
              </a:spcAft>
              <a:buClr>
                <a:srgbClr val="A5AB81"/>
              </a:buClr>
              <a:buSzPts val="1500"/>
              <a:buFont typeface="Noto Sans Symbols"/>
              <a:buChar char="■"/>
              <a:defRPr sz="2000" b="0" i="0" u="none" strike="noStrike" cap="none">
                <a:solidFill>
                  <a:schemeClr val="lt1"/>
                </a:solidFill>
                <a:latin typeface="Twentieth Century"/>
                <a:ea typeface="Twentieth Century"/>
                <a:cs typeface="Twentieth Century"/>
                <a:sym typeface="Twentieth Century"/>
              </a:defRPr>
            </a:lvl4pPr>
            <a:lvl5pPr marL="2286000" marR="0" lvl="4" indent="-311150" algn="l" rtl="0">
              <a:spcBef>
                <a:spcPts val="400"/>
              </a:spcBef>
              <a:spcAft>
                <a:spcPts val="0"/>
              </a:spcAft>
              <a:buClr>
                <a:srgbClr val="D8B25C"/>
              </a:buClr>
              <a:buSzPts val="1300"/>
              <a:buFont typeface="Noto Sans Symbols"/>
              <a:buChar char="■"/>
              <a:defRPr sz="2000" b="0" i="0" u="none" strike="noStrike" cap="none">
                <a:solidFill>
                  <a:schemeClr val="lt1"/>
                </a:solidFill>
                <a:latin typeface="Twentieth Century"/>
                <a:ea typeface="Twentieth Century"/>
                <a:cs typeface="Twentieth Century"/>
                <a:sym typeface="Twentieth Century"/>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2" name="Google Shape;12;p1"/>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0" i="0" u="none" strike="noStrike" cap="none">
                <a:solidFill>
                  <a:schemeClr val="lt2"/>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3" name="Google Shape;13;p1"/>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0" i="0" u="none" strike="noStrike" cap="none">
                <a:solidFill>
                  <a:schemeClr val="lt2"/>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4" name="Google Shape;14;p1"/>
          <p:cNvSpPr/>
          <p:nvPr/>
        </p:nvSpPr>
        <p:spPr>
          <a:xfrm>
            <a:off x="0" y="1235075"/>
            <a:ext cx="9144000" cy="3190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5" name="Google Shape;15;p1"/>
          <p:cNvSpPr/>
          <p:nvPr/>
        </p:nvSpPr>
        <p:spPr>
          <a:xfrm>
            <a:off x="0" y="1050925"/>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6" name="Google Shape;16;p1"/>
          <p:cNvSpPr/>
          <p:nvPr/>
        </p:nvSpPr>
        <p:spPr>
          <a:xfrm>
            <a:off x="590550" y="1050925"/>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609600" y="228600"/>
            <a:ext cx="8153400" cy="7794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1pPr>
            <a:lvl2pPr marR="0" lvl="1"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2pPr>
            <a:lvl3pPr marR="0" lvl="2"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3pPr>
            <a:lvl4pPr marR="0" lvl="3"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4pPr>
            <a:lvl5pPr marR="0" lvl="4"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5pPr>
            <a:lvl6pPr marR="0" lvl="5"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6pPr>
            <a:lvl7pPr marR="0" lvl="6"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7pPr>
            <a:lvl8pPr marR="0" lvl="7"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8pPr>
            <a:lvl9pPr marR="0" lvl="8" algn="l" rtl="0">
              <a:spcBef>
                <a:spcPts val="0"/>
              </a:spcBef>
              <a:spcAft>
                <a:spcPts val="0"/>
              </a:spcAft>
              <a:buSzPts val="1400"/>
              <a:buNone/>
              <a:defRPr sz="3600" b="0" i="0" u="none" strike="noStrike" cap="none">
                <a:solidFill>
                  <a:schemeClr val="dk2"/>
                </a:solidFill>
                <a:latin typeface="Twentieth Century"/>
                <a:ea typeface="Twentieth Century"/>
                <a:cs typeface="Twentieth Century"/>
                <a:sym typeface="Twentieth Century"/>
              </a:defRPr>
            </a:lvl9pPr>
          </a:lstStyle>
          <a:p>
            <a:endParaRPr/>
          </a:p>
        </p:txBody>
      </p:sp>
      <p:sp>
        <p:nvSpPr>
          <p:cNvPr id="33" name="Google Shape;33;p4"/>
          <p:cNvSpPr txBox="1">
            <a:spLocks noGrp="1"/>
          </p:cNvSpPr>
          <p:nvPr>
            <p:ph type="body" idx="1"/>
          </p:nvPr>
        </p:nvSpPr>
        <p:spPr>
          <a:xfrm>
            <a:off x="612775" y="1404938"/>
            <a:ext cx="8153400" cy="4721225"/>
          </a:xfrm>
          <a:prstGeom prst="rect">
            <a:avLst/>
          </a:prstGeom>
          <a:noFill/>
          <a:ln>
            <a:noFill/>
          </a:ln>
        </p:spPr>
        <p:txBody>
          <a:bodyPr spcFirstLastPara="1" wrap="square" lIns="91425" tIns="45700" rIns="91425" bIns="45700" anchor="t" anchorCtr="0">
            <a:noAutofit/>
          </a:bodyPr>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Twentieth Century"/>
                <a:ea typeface="Twentieth Century"/>
                <a:cs typeface="Twentieth Century"/>
                <a:sym typeface="Twentieth Century"/>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Twentieth Century"/>
                <a:ea typeface="Twentieth Century"/>
                <a:cs typeface="Twentieth Century"/>
                <a:sym typeface="Twentieth Century"/>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Twentieth Century"/>
                <a:ea typeface="Twentieth Century"/>
                <a:cs typeface="Twentieth Century"/>
                <a:sym typeface="Twentieth Century"/>
              </a:defRPr>
            </a:lvl3pPr>
            <a:lvl4pPr marL="1828800" marR="0" lvl="3" indent="-323850" algn="l" rtl="0">
              <a:spcBef>
                <a:spcPts val="400"/>
              </a:spcBef>
              <a:spcAft>
                <a:spcPts val="0"/>
              </a:spcAft>
              <a:buClr>
                <a:srgbClr val="A5AB81"/>
              </a:buClr>
              <a:buSzPts val="1500"/>
              <a:buFont typeface="Noto Sans Symbols"/>
              <a:buChar char="■"/>
              <a:defRPr sz="2000" b="0" i="0" u="none" strike="noStrike" cap="none">
                <a:solidFill>
                  <a:schemeClr val="dk1"/>
                </a:solidFill>
                <a:latin typeface="Twentieth Century"/>
                <a:ea typeface="Twentieth Century"/>
                <a:cs typeface="Twentieth Century"/>
                <a:sym typeface="Twentieth Century"/>
              </a:defRPr>
            </a:lvl4pPr>
            <a:lvl5pPr marL="2286000" marR="0" lvl="4" indent="-311150" algn="l" rtl="0">
              <a:spcBef>
                <a:spcPts val="400"/>
              </a:spcBef>
              <a:spcAft>
                <a:spcPts val="0"/>
              </a:spcAft>
              <a:buClr>
                <a:srgbClr val="D8B25C"/>
              </a:buClr>
              <a:buSzPts val="1300"/>
              <a:buFont typeface="Noto Sans Symbols"/>
              <a:buChar char="■"/>
              <a:defRPr sz="2000" b="0" i="0" u="none" strike="noStrike" cap="none">
                <a:solidFill>
                  <a:schemeClr val="dk1"/>
                </a:solidFill>
                <a:latin typeface="Twentieth Century"/>
                <a:ea typeface="Twentieth Century"/>
                <a:cs typeface="Twentieth Century"/>
                <a:sym typeface="Twentieth Century"/>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4" name="Google Shape;34;p4"/>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a:solidFill>
                  <a:schemeClr val="dk2"/>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5" name="Google Shape;35;p4"/>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a:solidFill>
                  <a:schemeClr val="dk2"/>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6" name="Google Shape;36;p4"/>
          <p:cNvSpPr/>
          <p:nvPr/>
        </p:nvSpPr>
        <p:spPr>
          <a:xfrm>
            <a:off x="0" y="1235075"/>
            <a:ext cx="9144000" cy="3190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7" name="Google Shape;37;p4"/>
          <p:cNvSpPr/>
          <p:nvPr/>
        </p:nvSpPr>
        <p:spPr>
          <a:xfrm>
            <a:off x="0" y="1050925"/>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 name="Google Shape;38;p4"/>
          <p:cNvSpPr/>
          <p:nvPr/>
        </p:nvSpPr>
        <p:spPr>
          <a:xfrm>
            <a:off x="590550" y="1050925"/>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tGdUFMrCRh4"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reload=9&amp;v=tGdUFMrCRh4" TargetMode="External"/><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495300" y="1322250"/>
            <a:ext cx="8153400" cy="3749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10300">
                <a:solidFill>
                  <a:srgbClr val="000000"/>
                </a:solidFill>
              </a:rPr>
              <a:t>Narcan Administration</a:t>
            </a:r>
            <a:endParaRPr sz="103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t>What does Opioid/Opiate overdose look like?</a:t>
            </a:r>
            <a:endParaRPr/>
          </a:p>
        </p:txBody>
      </p:sp>
      <p:sp>
        <p:nvSpPr>
          <p:cNvPr id="182" name="Google Shape;182;p24"/>
          <p:cNvSpPr txBox="1">
            <a:spLocks noGrp="1"/>
          </p:cNvSpPr>
          <p:nvPr>
            <p:ph type="body" idx="1"/>
          </p:nvPr>
        </p:nvSpPr>
        <p:spPr>
          <a:xfrm>
            <a:off x="612775" y="1447800"/>
            <a:ext cx="8153400" cy="4648200"/>
          </a:xfrm>
          <a:prstGeom prst="rect">
            <a:avLst/>
          </a:prstGeom>
          <a:noFill/>
          <a:ln>
            <a:noFill/>
          </a:ln>
        </p:spPr>
        <p:txBody>
          <a:bodyPr spcFirstLastPara="1" wrap="square" lIns="91425" tIns="45700" rIns="91425" bIns="45700" anchor="t" anchorCtr="0">
            <a:noAutofit/>
          </a:bodyPr>
          <a:lstStyle/>
          <a:p>
            <a:pPr marL="319088" lvl="0" indent="-319088" algn="l" rtl="0">
              <a:spcBef>
                <a:spcPts val="0"/>
              </a:spcBef>
              <a:spcAft>
                <a:spcPts val="0"/>
              </a:spcAft>
              <a:buSzPts val="1920"/>
              <a:buChar char="◻"/>
            </a:pPr>
            <a:r>
              <a:rPr lang="en-US" sz="3200" dirty="0"/>
              <a:t>The person is:</a:t>
            </a:r>
            <a:endParaRPr dirty="0"/>
          </a:p>
          <a:p>
            <a:pPr marL="823913" lvl="1" indent="-457200" algn="l" rtl="0">
              <a:spcBef>
                <a:spcPts val="550"/>
              </a:spcBef>
              <a:spcAft>
                <a:spcPts val="0"/>
              </a:spcAft>
              <a:buSzPts val="2240"/>
              <a:buFont typeface="Wingdings" panose="05000000000000000000" pitchFamily="2" charset="2"/>
              <a:buChar char="q"/>
            </a:pPr>
            <a:r>
              <a:rPr lang="en-US" sz="3200" dirty="0"/>
              <a:t>Not responsive when shaken</a:t>
            </a:r>
            <a:endParaRPr dirty="0"/>
          </a:p>
          <a:p>
            <a:pPr marL="823913" lvl="1" indent="-457200" algn="l" rtl="0">
              <a:spcBef>
                <a:spcPts val="550"/>
              </a:spcBef>
              <a:spcAft>
                <a:spcPts val="0"/>
              </a:spcAft>
              <a:buSzPts val="2240"/>
              <a:buFont typeface="Wingdings" panose="05000000000000000000" pitchFamily="2" charset="2"/>
              <a:buChar char="q"/>
            </a:pPr>
            <a:r>
              <a:rPr lang="en-US" sz="3200" dirty="0"/>
              <a:t>Possibly not breathing well, or not breathing at all</a:t>
            </a:r>
            <a:endParaRPr dirty="0"/>
          </a:p>
          <a:p>
            <a:pPr marL="823913" lvl="1" indent="-457200" algn="l" rtl="0">
              <a:spcBef>
                <a:spcPts val="550"/>
              </a:spcBef>
              <a:spcAft>
                <a:spcPts val="0"/>
              </a:spcAft>
              <a:buSzPts val="2240"/>
              <a:buFont typeface="Wingdings" panose="05000000000000000000" pitchFamily="2" charset="2"/>
              <a:buChar char="q"/>
            </a:pPr>
            <a:r>
              <a:rPr lang="en-US" sz="3200" dirty="0"/>
              <a:t>Possibly breathing less than 6 breaths per minute</a:t>
            </a:r>
            <a:endParaRPr dirty="0"/>
          </a:p>
          <a:p>
            <a:pPr marL="823913" lvl="1" indent="-457200" algn="l" rtl="0">
              <a:spcBef>
                <a:spcPts val="550"/>
              </a:spcBef>
              <a:spcAft>
                <a:spcPts val="0"/>
              </a:spcAft>
              <a:buSzPts val="2240"/>
              <a:buFont typeface="Wingdings" panose="05000000000000000000" pitchFamily="2" charset="2"/>
              <a:buChar char="q"/>
            </a:pPr>
            <a:r>
              <a:rPr lang="en-US" sz="3200" dirty="0"/>
              <a:t>Possibly having a bluish color of the skin, nails or lips</a:t>
            </a:r>
            <a:endParaRPr dirty="0"/>
          </a:p>
          <a:p>
            <a:pPr marL="823913" lvl="1" indent="-457200" algn="l" rtl="0">
              <a:spcBef>
                <a:spcPts val="550"/>
              </a:spcBef>
              <a:spcAft>
                <a:spcPts val="0"/>
              </a:spcAft>
              <a:buSzPts val="2240"/>
              <a:buFont typeface="Wingdings" panose="05000000000000000000" pitchFamily="2" charset="2"/>
              <a:buChar char="q"/>
            </a:pPr>
            <a:r>
              <a:rPr lang="en-US" sz="3200" dirty="0"/>
              <a:t>Small pupils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When to use intranasal Naloxone?</a:t>
            </a:r>
            <a:endParaRPr/>
          </a:p>
        </p:txBody>
      </p:sp>
      <p:sp>
        <p:nvSpPr>
          <p:cNvPr id="189" name="Google Shape;189;p25"/>
          <p:cNvSpPr txBox="1">
            <a:spLocks noGrp="1"/>
          </p:cNvSpPr>
          <p:nvPr>
            <p:ph type="body" idx="1"/>
          </p:nvPr>
        </p:nvSpPr>
        <p:spPr>
          <a:xfrm>
            <a:off x="612775" y="1371600"/>
            <a:ext cx="8153400" cy="4953000"/>
          </a:xfrm>
          <a:prstGeom prst="rect">
            <a:avLst/>
          </a:prstGeom>
          <a:noFill/>
          <a:ln>
            <a:noFill/>
          </a:ln>
        </p:spPr>
        <p:txBody>
          <a:bodyPr spcFirstLastPara="1" wrap="square" lIns="91425" tIns="45700" rIns="91425" bIns="45700" anchor="t" anchorCtr="0">
            <a:noAutofit/>
          </a:bodyPr>
          <a:lstStyle/>
          <a:p>
            <a:pPr lvl="0" indent="-457200" algn="l" rtl="0">
              <a:spcBef>
                <a:spcPts val="0"/>
              </a:spcBef>
              <a:spcAft>
                <a:spcPts val="0"/>
              </a:spcAft>
              <a:buSzPts val="1740"/>
              <a:buFont typeface="Wingdings" panose="05000000000000000000" pitchFamily="2" charset="2"/>
              <a:buChar char="q"/>
            </a:pPr>
            <a:r>
              <a:rPr lang="en-US" sz="3200" dirty="0"/>
              <a:t>If a person is not responding to you.</a:t>
            </a:r>
            <a:endParaRPr sz="3200" dirty="0"/>
          </a:p>
          <a:p>
            <a:pPr lvl="0" indent="-457200" algn="l" rtl="0">
              <a:spcBef>
                <a:spcPts val="700"/>
              </a:spcBef>
              <a:spcAft>
                <a:spcPts val="0"/>
              </a:spcAft>
              <a:buSzPts val="1740"/>
              <a:buFont typeface="Wingdings" panose="05000000000000000000" pitchFamily="2" charset="2"/>
              <a:buChar char="q"/>
            </a:pPr>
            <a:r>
              <a:rPr lang="en-US" sz="3200" dirty="0"/>
              <a:t>If bystanders report drug use and the person is not responding to you.</a:t>
            </a:r>
            <a:endParaRPr sz="3200" dirty="0"/>
          </a:p>
          <a:p>
            <a:pPr lvl="0" indent="-457200" algn="l" rtl="0">
              <a:spcBef>
                <a:spcPts val="700"/>
              </a:spcBef>
              <a:spcAft>
                <a:spcPts val="0"/>
              </a:spcAft>
              <a:buSzPts val="1740"/>
              <a:buFont typeface="Wingdings" panose="05000000000000000000" pitchFamily="2" charset="2"/>
              <a:buChar char="q"/>
            </a:pPr>
            <a:r>
              <a:rPr lang="en-US" sz="3200" dirty="0"/>
              <a:t>If there are drug bottles, or signs of injection of drugs on the skin (“track marks”) and the person is not responding to you.</a:t>
            </a:r>
            <a:endParaRPr sz="3200" dirty="0">
              <a:solidFill>
                <a:srgbClr val="FF0000"/>
              </a:solidFill>
              <a:latin typeface="Arial Black"/>
              <a:ea typeface="Arial Black"/>
              <a:cs typeface="Arial Black"/>
              <a:sym typeface="Arial Black"/>
            </a:endParaRPr>
          </a:p>
          <a:p>
            <a:pPr marL="0" lvl="0" indent="0" algn="l" rtl="0">
              <a:spcBef>
                <a:spcPts val="700"/>
              </a:spcBef>
              <a:spcAft>
                <a:spcPts val="0"/>
              </a:spcAft>
              <a:buSzPts val="1440"/>
              <a:buNone/>
            </a:pPr>
            <a:endParaRPr sz="2400" dirty="0">
              <a:solidFill>
                <a:srgbClr val="FF0000"/>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6" descr="This training video highlights how to administer NARCAN® Nasal Spray in the event of an opioid overdose emergency. &#10;&#10;CLICK BELOW FOR INDICATIONS, IMPORTANT SAFETY INFORMATION AND LINKS TO PRESCRIBING INFORMATION AND PATIENT INFORMATION.&#10;&#10;INDICATIONS&#10;NARCAN® (naloxone hydrochloride) Nasal Spray is an opioid antagonist indicated for the emergency treatment of known or suspected opioid overdose, as manifested by respiratory and/or central nervous system depression. NARCAN® Nasal Spray is intended for immediate administration as emergency therapy in settings where opioids may be present. NARCAN® Nasal Spray is not a substitute for emergency medical care.&#10;&#10;IMPORTANT SAFETY INFORMATION&#10;NARCAN® Nasal Spray is contraindicated in patients known to be hypersensitive to naloxone hydrochloride. Seek emergency medical assistance immediately after initial use, keeping the patient under continued surveillance. &#10;&#10;Risk of Recurrent Respiratory and CNS Depression: Due to the duration of action of naloxone relative to the opioid, keep the patient under continued surveillance and administer repeat doses of naloxone using a new nasal spray with each dose, as necessary, while awaiting emergency medical assistance.&#10;&#10;Risk of Limited Efficacy with Partial Agonists or Mixed Agonists/Antagonists: Reversal of respiratory depression caused by partial agonists or mixed agonists/antagonists, such as buprenorphine and pentazocine, may be incomplete. Larger or repeat doses may be required. &#10;&#10;Precipitation of Severe Opioid Withdrawal: Use in patients who are opioid dependent may precipitate opioid withdrawal characterized by body aches, diarrhea, increased heart rate (tachycardia), fever, runny nose, sneezing, goose bumps (piloerection), sweating, yawning, nausea or vomiting, nervousness, restlessness or irritability, shivering or trembling, abdominal cramps, weakness, and increased blood pressure. In neonates, opioid withdrawal may be life-threatening if not recognized and properly treated and may be characterized by convulsions, excessive crying, and hyperactive reflexes. Monitor for the development of opioid withdrawal. &#10;&#10;Risk of Cardiovascular (CV) Effects: Abrupt postoperative reversal of opioid depression may result in adverse CV effects. These events have primarily occurred in patients who had pre-existing CV disorders or received other drugs that may have similar adverse CV effects. Monitor these patients closely in an appropriate healthcare setting after use of naloxone hydrochloride.&#10;&#10;The following adverse reactions were observed in a NARCAN Nasal Spray clinical study: increased blood pressure, musculoskeletal pain, headache, nasal dryness, nasal edema, nasal congestion, and nasal inflammation.&#10;&#10;Please see the FULL PRESCRIBING INFORMATION - http://www.narcannasalspray.com/pdf/N... &#10;&#10;Please see PATIENT INFORMATION - http://www.narcannasalspray.com/pdf/N...&#10;&#10;To report SUSPECTED ADVERSE REACTIONS, contact Adapt Pharma, Inc. at 1-844-4NARCAN (1-844-462-7226) or FDA at 1-800-FDA-1088 or www.fda.gov/medwatch.&#10;&#10;NARCAN® is a registered trademark licensed to ADAPT Pharma Operations Limited. NAR4-61-16B All other trademarks are the property of their respective owner. ©2016 ADAPT Pharma, Inc. All rights reserved.&#10;Category&#10;Education&#10;License&#10;Standard YouTube License" title="NARCAN training video -  Instructions for administration of NARCAN® Nasal Spray 4mg">
            <a:hlinkClick r:id="rId3"/>
          </p:cNvPr>
          <p:cNvPicPr preferRelativeResize="0"/>
          <p:nvPr/>
        </p:nvPicPr>
        <p:blipFill>
          <a:blip r:embed="rId4">
            <a:alphaModFix/>
          </a:blip>
          <a:stretch>
            <a:fillRect/>
          </a:stretch>
        </p:blipFill>
        <p:spPr>
          <a:xfrm>
            <a:off x="549088" y="411813"/>
            <a:ext cx="8045825" cy="6034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7B3F1C-8B32-4639-AA95-32C2764D0AAE}"/>
              </a:ext>
            </a:extLst>
          </p:cNvPr>
          <p:cNvPicPr>
            <a:picLocks noChangeAspect="1"/>
          </p:cNvPicPr>
          <p:nvPr/>
        </p:nvPicPr>
        <p:blipFill>
          <a:blip r:embed="rId2"/>
          <a:stretch>
            <a:fillRect/>
          </a:stretch>
        </p:blipFill>
        <p:spPr>
          <a:xfrm>
            <a:off x="244622" y="537811"/>
            <a:ext cx="8654756" cy="5641047"/>
          </a:xfrm>
          <a:prstGeom prst="rect">
            <a:avLst/>
          </a:prstGeom>
        </p:spPr>
      </p:pic>
      <p:sp>
        <p:nvSpPr>
          <p:cNvPr id="4" name="TextBox 3">
            <a:extLst>
              <a:ext uri="{FF2B5EF4-FFF2-40B4-BE49-F238E27FC236}">
                <a16:creationId xmlns:a16="http://schemas.microsoft.com/office/drawing/2014/main" id="{9D7C1C59-5485-4C89-A212-AC1D651C2C96}"/>
              </a:ext>
            </a:extLst>
          </p:cNvPr>
          <p:cNvSpPr txBox="1"/>
          <p:nvPr/>
        </p:nvSpPr>
        <p:spPr>
          <a:xfrm>
            <a:off x="3923072" y="6320189"/>
            <a:ext cx="1371600" cy="307777"/>
          </a:xfrm>
          <a:prstGeom prst="rect">
            <a:avLst/>
          </a:prstGeom>
          <a:noFill/>
        </p:spPr>
        <p:txBody>
          <a:bodyPr wrap="square">
            <a:spAutoFit/>
          </a:bodyPr>
          <a:lstStyle/>
          <a:p>
            <a:r>
              <a:rPr lang="en-US" dirty="0">
                <a:hlinkClick r:id="rId3"/>
              </a:rPr>
              <a:t>Narcan Video</a:t>
            </a:r>
            <a:endParaRPr lang="en-US" dirty="0"/>
          </a:p>
        </p:txBody>
      </p:sp>
    </p:spTree>
    <p:extLst>
      <p:ext uri="{BB962C8B-B14F-4D97-AF65-F5344CB8AC3E}">
        <p14:creationId xmlns:p14="http://schemas.microsoft.com/office/powerpoint/2010/main" val="1361974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Picture 1">
            <a:extLst>
              <a:ext uri="{FF2B5EF4-FFF2-40B4-BE49-F238E27FC236}">
                <a16:creationId xmlns:a16="http://schemas.microsoft.com/office/drawing/2014/main" id="{95E2AB7E-1169-4C92-8430-1ECA1444F172}"/>
              </a:ext>
            </a:extLst>
          </p:cNvPr>
          <p:cNvPicPr>
            <a:picLocks noChangeAspect="1"/>
          </p:cNvPicPr>
          <p:nvPr/>
        </p:nvPicPr>
        <p:blipFill>
          <a:blip r:embed="rId3"/>
          <a:stretch>
            <a:fillRect/>
          </a:stretch>
        </p:blipFill>
        <p:spPr>
          <a:xfrm>
            <a:off x="1994985" y="210151"/>
            <a:ext cx="5154029" cy="6647849"/>
          </a:xfrm>
          <a:prstGeom prst="rect">
            <a:avLst/>
          </a:prstGeom>
        </p:spPr>
      </p:pic>
    </p:spTree>
    <p:extLst>
      <p:ext uri="{BB962C8B-B14F-4D97-AF65-F5344CB8AC3E}">
        <p14:creationId xmlns:p14="http://schemas.microsoft.com/office/powerpoint/2010/main" val="380204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14DB46-3569-4EFA-93B5-3C1CAC895F09}"/>
              </a:ext>
            </a:extLst>
          </p:cNvPr>
          <p:cNvPicPr>
            <a:picLocks noChangeAspect="1"/>
          </p:cNvPicPr>
          <p:nvPr/>
        </p:nvPicPr>
        <p:blipFill>
          <a:blip r:embed="rId2"/>
          <a:stretch>
            <a:fillRect/>
          </a:stretch>
        </p:blipFill>
        <p:spPr>
          <a:xfrm>
            <a:off x="0" y="225188"/>
            <a:ext cx="9144000" cy="6407624"/>
          </a:xfrm>
          <a:prstGeom prst="rect">
            <a:avLst/>
          </a:prstGeom>
        </p:spPr>
      </p:pic>
    </p:spTree>
    <p:extLst>
      <p:ext uri="{BB962C8B-B14F-4D97-AF65-F5344CB8AC3E}">
        <p14:creationId xmlns:p14="http://schemas.microsoft.com/office/powerpoint/2010/main" val="287193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BE7EE-BB24-49E2-B346-C1DE0E86743F}"/>
              </a:ext>
            </a:extLst>
          </p:cNvPr>
          <p:cNvPicPr>
            <a:picLocks noChangeAspect="1"/>
          </p:cNvPicPr>
          <p:nvPr/>
        </p:nvPicPr>
        <p:blipFill rotWithShape="1">
          <a:blip r:embed="rId2"/>
          <a:srcRect t="1468" b="18348"/>
          <a:stretch/>
        </p:blipFill>
        <p:spPr>
          <a:xfrm>
            <a:off x="-1" y="71021"/>
            <a:ext cx="9144001" cy="3879542"/>
          </a:xfrm>
          <a:prstGeom prst="rect">
            <a:avLst/>
          </a:prstGeom>
        </p:spPr>
      </p:pic>
      <p:pic>
        <p:nvPicPr>
          <p:cNvPr id="4" name="Picture 3">
            <a:extLst>
              <a:ext uri="{FF2B5EF4-FFF2-40B4-BE49-F238E27FC236}">
                <a16:creationId xmlns:a16="http://schemas.microsoft.com/office/drawing/2014/main" id="{76BFC087-7D37-4CB9-AEBD-CE99963BDDB3}"/>
              </a:ext>
            </a:extLst>
          </p:cNvPr>
          <p:cNvPicPr>
            <a:picLocks noChangeAspect="1"/>
          </p:cNvPicPr>
          <p:nvPr/>
        </p:nvPicPr>
        <p:blipFill rotWithShape="1">
          <a:blip r:embed="rId3"/>
          <a:srcRect b="60564"/>
          <a:stretch/>
        </p:blipFill>
        <p:spPr>
          <a:xfrm>
            <a:off x="0" y="3838400"/>
            <a:ext cx="9144000" cy="2526889"/>
          </a:xfrm>
          <a:prstGeom prst="rect">
            <a:avLst/>
          </a:prstGeom>
        </p:spPr>
      </p:pic>
    </p:spTree>
    <p:extLst>
      <p:ext uri="{BB962C8B-B14F-4D97-AF65-F5344CB8AC3E}">
        <p14:creationId xmlns:p14="http://schemas.microsoft.com/office/powerpoint/2010/main" val="475680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Picture 1">
            <a:extLst>
              <a:ext uri="{FF2B5EF4-FFF2-40B4-BE49-F238E27FC236}">
                <a16:creationId xmlns:a16="http://schemas.microsoft.com/office/drawing/2014/main" id="{A69D58AC-8AD4-4824-9C0B-777D4F0BF4F8}"/>
              </a:ext>
            </a:extLst>
          </p:cNvPr>
          <p:cNvPicPr>
            <a:picLocks noChangeAspect="1"/>
          </p:cNvPicPr>
          <p:nvPr/>
        </p:nvPicPr>
        <p:blipFill>
          <a:blip r:embed="rId3"/>
          <a:stretch>
            <a:fillRect/>
          </a:stretch>
        </p:blipFill>
        <p:spPr>
          <a:xfrm>
            <a:off x="621438" y="133165"/>
            <a:ext cx="7590408" cy="6587084"/>
          </a:xfrm>
          <a:prstGeom prst="rect">
            <a:avLst/>
          </a:prstGeom>
        </p:spPr>
      </p:pic>
    </p:spTree>
    <p:extLst>
      <p:ext uri="{BB962C8B-B14F-4D97-AF65-F5344CB8AC3E}">
        <p14:creationId xmlns:p14="http://schemas.microsoft.com/office/powerpoint/2010/main" val="90217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Objectives</a:t>
            </a:r>
            <a:endParaRPr/>
          </a:p>
        </p:txBody>
      </p:sp>
      <p:sp>
        <p:nvSpPr>
          <p:cNvPr id="127" name="Google Shape;127;p1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1740"/>
              <a:buFont typeface="Arial"/>
              <a:buChar char="•"/>
            </a:pPr>
            <a:r>
              <a:rPr lang="en-US"/>
              <a:t>By the end of this course the participants will learn about intranasal naloxone and will be able to:</a:t>
            </a:r>
            <a:endParaRPr/>
          </a:p>
          <a:p>
            <a:pPr marL="833438" lvl="1" indent="-285750" algn="l" rtl="0">
              <a:spcBef>
                <a:spcPts val="550"/>
              </a:spcBef>
              <a:spcAft>
                <a:spcPts val="0"/>
              </a:spcAft>
              <a:buSzPts val="1820"/>
              <a:buFont typeface="Arial"/>
              <a:buChar char="•"/>
            </a:pPr>
            <a:r>
              <a:rPr lang="en-US"/>
              <a:t>Recognize the signs and symptoms of an overdose</a:t>
            </a:r>
            <a:endParaRPr/>
          </a:p>
          <a:p>
            <a:pPr marL="833438" lvl="1" indent="-285750" algn="l" rtl="0">
              <a:spcBef>
                <a:spcPts val="550"/>
              </a:spcBef>
              <a:spcAft>
                <a:spcPts val="0"/>
              </a:spcAft>
              <a:buSzPts val="1820"/>
              <a:buFont typeface="Arial"/>
              <a:buChar char="•"/>
            </a:pPr>
            <a:r>
              <a:rPr lang="en-US"/>
              <a:t>Identify how to use intranasal Naloxone </a:t>
            </a:r>
            <a:endParaRPr/>
          </a:p>
          <a:p>
            <a:pPr marL="833438" lvl="1" indent="-285750" algn="l" rtl="0">
              <a:spcBef>
                <a:spcPts val="550"/>
              </a:spcBef>
              <a:spcAft>
                <a:spcPts val="0"/>
              </a:spcAft>
              <a:buSzPts val="1820"/>
              <a:buFont typeface="Arial"/>
              <a:buChar char="•"/>
            </a:pPr>
            <a:r>
              <a:rPr lang="en-US"/>
              <a:t>Identify the possible responses to intranasal Naloxone</a:t>
            </a:r>
            <a:endParaRPr/>
          </a:p>
          <a:p>
            <a:pPr marL="833438" lvl="1" indent="-285750" algn="l" rtl="0">
              <a:spcBef>
                <a:spcPts val="550"/>
              </a:spcBef>
              <a:spcAft>
                <a:spcPts val="0"/>
              </a:spcAft>
              <a:buSzPts val="1820"/>
              <a:buFont typeface="Arial"/>
              <a:buChar char="•"/>
            </a:pPr>
            <a:r>
              <a:rPr lang="en-US"/>
              <a:t>Be able to prepare and administer intranasal Naloxone</a:t>
            </a:r>
            <a:endParaRPr/>
          </a:p>
          <a:p>
            <a:pPr marL="833438" lvl="1" indent="-285750" algn="l" rtl="0">
              <a:spcBef>
                <a:spcPts val="550"/>
              </a:spcBef>
              <a:spcAft>
                <a:spcPts val="0"/>
              </a:spcAft>
              <a:buSzPts val="1820"/>
              <a:buFont typeface="Arial"/>
              <a:buChar char="•"/>
            </a:pPr>
            <a:r>
              <a:rPr lang="en-US"/>
              <a:t>Describe how continued support should be provided to the overdose victim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E87A-AC1E-42AA-A9FC-AF44CD1C2489}"/>
              </a:ext>
            </a:extLst>
          </p:cNvPr>
          <p:cNvSpPr>
            <a:spLocks noGrp="1"/>
          </p:cNvSpPr>
          <p:nvPr>
            <p:ph type="title"/>
          </p:nvPr>
        </p:nvSpPr>
        <p:spPr/>
        <p:txBody>
          <a:bodyPr/>
          <a:lstStyle/>
          <a:p>
            <a:r>
              <a:rPr lang="en-US" dirty="0"/>
              <a:t>Signs of an opioid overdose include:</a:t>
            </a:r>
          </a:p>
        </p:txBody>
      </p:sp>
      <p:sp>
        <p:nvSpPr>
          <p:cNvPr id="3" name="Text Placeholder 2">
            <a:extLst>
              <a:ext uri="{FF2B5EF4-FFF2-40B4-BE49-F238E27FC236}">
                <a16:creationId xmlns:a16="http://schemas.microsoft.com/office/drawing/2014/main" id="{D64711D8-2CC3-4F4B-8552-8338B6BBDDC9}"/>
              </a:ext>
            </a:extLst>
          </p:cNvPr>
          <p:cNvSpPr>
            <a:spLocks noGrp="1"/>
          </p:cNvSpPr>
          <p:nvPr>
            <p:ph type="body" idx="1"/>
          </p:nvPr>
        </p:nvSpPr>
        <p:spPr>
          <a:xfrm>
            <a:off x="609599" y="1589567"/>
            <a:ext cx="8153399" cy="4572000"/>
          </a:xfrm>
        </p:spPr>
        <p:txBody>
          <a:bodyPr/>
          <a:lstStyle/>
          <a:p>
            <a:r>
              <a:rPr lang="en-US" dirty="0"/>
              <a:t>Not waking up or responding to your voice or touch</a:t>
            </a:r>
          </a:p>
          <a:p>
            <a:r>
              <a:rPr lang="en-US" dirty="0"/>
              <a:t>Breathing that is very slow, irregular or has stopped</a:t>
            </a:r>
          </a:p>
          <a:p>
            <a:r>
              <a:rPr lang="en-US" dirty="0"/>
              <a:t>The dark center part of the eyes become very small (pinpoint pupils)</a:t>
            </a:r>
          </a:p>
          <a:p>
            <a:r>
              <a:rPr lang="en-US" dirty="0"/>
              <a:t>Fingernails and lips turn blue or purple</a:t>
            </a:r>
          </a:p>
          <a:p>
            <a:r>
              <a:rPr lang="en-US" dirty="0"/>
              <a:t>A slow heartbeat, weak pulse or low blood pressure</a:t>
            </a:r>
          </a:p>
        </p:txBody>
      </p:sp>
    </p:spTree>
    <p:extLst>
      <p:ext uri="{BB962C8B-B14F-4D97-AF65-F5344CB8AC3E}">
        <p14:creationId xmlns:p14="http://schemas.microsoft.com/office/powerpoint/2010/main" val="207777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When is intranasal Naloxone used?</a:t>
            </a:r>
            <a:endParaRPr/>
          </a:p>
        </p:txBody>
      </p:sp>
      <p:sp>
        <p:nvSpPr>
          <p:cNvPr id="134" name="Google Shape;134;p18"/>
          <p:cNvSpPr txBox="1">
            <a:spLocks noGrp="1"/>
          </p:cNvSpPr>
          <p:nvPr>
            <p:ph type="body" idx="1"/>
          </p:nvPr>
        </p:nvSpPr>
        <p:spPr>
          <a:xfrm>
            <a:off x="612775" y="1447800"/>
            <a:ext cx="8153400" cy="4876800"/>
          </a:xfrm>
          <a:prstGeom prst="rect">
            <a:avLst/>
          </a:prstGeom>
          <a:noFill/>
          <a:ln>
            <a:noFill/>
          </a:ln>
        </p:spPr>
        <p:txBody>
          <a:bodyPr spcFirstLastPara="1" wrap="square" lIns="91425" tIns="45700" rIns="91425" bIns="45700" anchor="t" anchorCtr="0">
            <a:noAutofit/>
          </a:bodyPr>
          <a:lstStyle/>
          <a:p>
            <a:pPr marL="319087" lvl="0" indent="-319087" algn="l" rtl="0">
              <a:spcBef>
                <a:spcPts val="0"/>
              </a:spcBef>
              <a:spcAft>
                <a:spcPts val="0"/>
              </a:spcAft>
              <a:buSzPts val="1320"/>
              <a:buChar char="◻"/>
            </a:pPr>
            <a:r>
              <a:rPr lang="en-US" sz="2200"/>
              <a:t>Bystanders should have contacted EMS (Dial 911) or sent for help </a:t>
            </a:r>
            <a:endParaRPr/>
          </a:p>
          <a:p>
            <a:pPr marL="319088" lvl="0" indent="-319088" algn="l" rtl="0">
              <a:spcBef>
                <a:spcPts val="700"/>
              </a:spcBef>
              <a:spcAft>
                <a:spcPts val="0"/>
              </a:spcAft>
              <a:buSzPts val="1320"/>
              <a:buChar char="◻"/>
            </a:pPr>
            <a:r>
              <a:rPr lang="en-US" sz="2200"/>
              <a:t>Use of intranasal Naloxone is for when the person is not responsive.</a:t>
            </a:r>
            <a:endParaRPr/>
          </a:p>
          <a:p>
            <a:pPr marL="319088" lvl="0" indent="-319088" algn="l" rtl="0">
              <a:spcBef>
                <a:spcPts val="700"/>
              </a:spcBef>
              <a:spcAft>
                <a:spcPts val="0"/>
              </a:spcAft>
              <a:buSzPts val="1320"/>
              <a:buChar char="◻"/>
            </a:pPr>
            <a:r>
              <a:rPr lang="en-US" sz="2200"/>
              <a:t> Intranasal Naloxone removes opiate effects and can reduce the duration of low oxygen in the blood, preventing injury or death.</a:t>
            </a:r>
            <a:endParaRPr/>
          </a:p>
          <a:p>
            <a:pPr marL="319088" lvl="0" indent="-319088" algn="l" rtl="0">
              <a:spcBef>
                <a:spcPts val="700"/>
              </a:spcBef>
              <a:spcAft>
                <a:spcPts val="0"/>
              </a:spcAft>
              <a:buSzPts val="1320"/>
              <a:buChar char="◻"/>
            </a:pPr>
            <a:r>
              <a:rPr lang="en-US" sz="2200"/>
              <a:t>Prolonged reduced breathing can result in injury to the brain.</a:t>
            </a:r>
            <a:endParaRPr/>
          </a:p>
          <a:p>
            <a:pPr marL="319088" lvl="0" indent="-319088" algn="l" rtl="0">
              <a:spcBef>
                <a:spcPts val="700"/>
              </a:spcBef>
              <a:spcAft>
                <a:spcPts val="0"/>
              </a:spcAft>
              <a:buSzPts val="1320"/>
              <a:buChar char="◻"/>
            </a:pPr>
            <a:r>
              <a:rPr lang="en-US" sz="2200"/>
              <a:t>While the person is not responsive, lung injury related to having stomach contents get into the lungs can occur and this can also cause death.</a:t>
            </a:r>
            <a:endParaRPr/>
          </a:p>
          <a:p>
            <a:pPr marL="319088" lvl="0" indent="-319088" algn="l" rtl="0">
              <a:spcBef>
                <a:spcPts val="700"/>
              </a:spcBef>
              <a:spcAft>
                <a:spcPts val="0"/>
              </a:spcAft>
              <a:buSzPts val="1320"/>
              <a:buChar char="◻"/>
            </a:pPr>
            <a:r>
              <a:rPr lang="en-US" sz="2200"/>
              <a:t>Reversing the overdose quickly is very helpful.</a:t>
            </a:r>
            <a:endParaRPr/>
          </a:p>
          <a:p>
            <a:pPr marL="319088" lvl="0" indent="-227648" algn="l" rtl="0">
              <a:spcBef>
                <a:spcPts val="700"/>
              </a:spcBef>
              <a:spcAft>
                <a:spcPts val="0"/>
              </a:spcAft>
              <a:buSzPts val="1440"/>
              <a:buNone/>
            </a:pP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Opioids &amp; Opiates May Include:</a:t>
            </a:r>
            <a:endParaRPr/>
          </a:p>
        </p:txBody>
      </p:sp>
      <p:sp>
        <p:nvSpPr>
          <p:cNvPr id="141" name="Google Shape;141;p19"/>
          <p:cNvSpPr txBox="1">
            <a:spLocks noGrp="1"/>
          </p:cNvSpPr>
          <p:nvPr>
            <p:ph type="body" idx="1"/>
          </p:nvPr>
        </p:nvSpPr>
        <p:spPr>
          <a:xfrm>
            <a:off x="304800" y="1371600"/>
            <a:ext cx="4419600" cy="4572000"/>
          </a:xfrm>
          <a:prstGeom prst="rect">
            <a:avLst/>
          </a:prstGeom>
          <a:noFill/>
          <a:ln>
            <a:noFill/>
          </a:ln>
        </p:spPr>
        <p:txBody>
          <a:bodyPr spcFirstLastPara="1" wrap="square" lIns="91425" tIns="45700" rIns="91425" bIns="45700" anchor="t" anchorCtr="0">
            <a:noAutofit/>
          </a:bodyPr>
          <a:lstStyle/>
          <a:p>
            <a:pPr marL="319088" lvl="0" indent="-319088" algn="l" rtl="0">
              <a:spcBef>
                <a:spcPts val="0"/>
              </a:spcBef>
              <a:spcAft>
                <a:spcPts val="0"/>
              </a:spcAft>
              <a:buSzPts val="1740"/>
              <a:buChar char="◻"/>
            </a:pPr>
            <a:r>
              <a:rPr lang="en-US"/>
              <a:t>Heroin</a:t>
            </a:r>
            <a:endParaRPr/>
          </a:p>
          <a:p>
            <a:pPr marL="319088" lvl="0" indent="-319088" algn="l" rtl="0">
              <a:spcBef>
                <a:spcPts val="700"/>
              </a:spcBef>
              <a:spcAft>
                <a:spcPts val="0"/>
              </a:spcAft>
              <a:buSzPts val="1740"/>
              <a:buChar char="◻"/>
            </a:pPr>
            <a:r>
              <a:rPr lang="en-US"/>
              <a:t>Buprenorphine (Suboxone)</a:t>
            </a:r>
            <a:endParaRPr/>
          </a:p>
          <a:p>
            <a:pPr marL="319088" lvl="0" indent="-319088" algn="l" rtl="0">
              <a:spcBef>
                <a:spcPts val="700"/>
              </a:spcBef>
              <a:spcAft>
                <a:spcPts val="0"/>
              </a:spcAft>
              <a:buSzPts val="1740"/>
              <a:buChar char="◻"/>
            </a:pPr>
            <a:r>
              <a:rPr lang="en-US"/>
              <a:t>Butorphanol (Stadol)</a:t>
            </a:r>
            <a:endParaRPr/>
          </a:p>
          <a:p>
            <a:pPr marL="319088" lvl="0" indent="-319088" algn="l" rtl="0">
              <a:spcBef>
                <a:spcPts val="700"/>
              </a:spcBef>
              <a:spcAft>
                <a:spcPts val="0"/>
              </a:spcAft>
              <a:buSzPts val="1740"/>
              <a:buChar char="◻"/>
            </a:pPr>
            <a:r>
              <a:rPr lang="en-US"/>
              <a:t>Codeine</a:t>
            </a:r>
            <a:endParaRPr/>
          </a:p>
          <a:p>
            <a:pPr marL="319088" lvl="0" indent="-319088" algn="l" rtl="0">
              <a:spcBef>
                <a:spcPts val="700"/>
              </a:spcBef>
              <a:spcAft>
                <a:spcPts val="0"/>
              </a:spcAft>
              <a:buSzPts val="1740"/>
              <a:buChar char="◻"/>
            </a:pPr>
            <a:r>
              <a:rPr lang="en-US"/>
              <a:t>Fentanyl (duragesic patch)</a:t>
            </a:r>
            <a:endParaRPr/>
          </a:p>
          <a:p>
            <a:pPr marL="319088" lvl="0" indent="-319088" algn="l" rtl="0">
              <a:spcBef>
                <a:spcPts val="700"/>
              </a:spcBef>
              <a:spcAft>
                <a:spcPts val="0"/>
              </a:spcAft>
              <a:buSzPts val="1740"/>
              <a:buChar char="◻"/>
            </a:pPr>
            <a:r>
              <a:rPr lang="en-US"/>
              <a:t>Hydrocodone (Vicodin*)</a:t>
            </a:r>
            <a:endParaRPr/>
          </a:p>
          <a:p>
            <a:pPr marL="319088" lvl="0" indent="-319088" algn="l" rtl="0">
              <a:spcBef>
                <a:spcPts val="700"/>
              </a:spcBef>
              <a:spcAft>
                <a:spcPts val="0"/>
              </a:spcAft>
              <a:buSzPts val="1740"/>
              <a:buChar char="◻"/>
            </a:pPr>
            <a:r>
              <a:rPr lang="en-US"/>
              <a:t>Hydromorphone (Dilaudid)</a:t>
            </a:r>
            <a:endParaRPr/>
          </a:p>
          <a:p>
            <a:pPr marL="319088" lvl="0" indent="-319088" algn="l" rtl="0">
              <a:spcBef>
                <a:spcPts val="700"/>
              </a:spcBef>
              <a:spcAft>
                <a:spcPts val="0"/>
              </a:spcAft>
              <a:buSzPts val="1740"/>
              <a:buChar char="◻"/>
            </a:pPr>
            <a:r>
              <a:rPr lang="en-US"/>
              <a:t>Meperidine (Demerol)</a:t>
            </a:r>
            <a:endParaRPr/>
          </a:p>
        </p:txBody>
      </p:sp>
      <p:sp>
        <p:nvSpPr>
          <p:cNvPr id="142" name="Google Shape;142;p19"/>
          <p:cNvSpPr txBox="1">
            <a:spLocks noGrp="1"/>
          </p:cNvSpPr>
          <p:nvPr>
            <p:ph type="body" idx="2"/>
          </p:nvPr>
        </p:nvSpPr>
        <p:spPr>
          <a:xfrm>
            <a:off x="4876800" y="1371600"/>
            <a:ext cx="3886200" cy="4572000"/>
          </a:xfrm>
          <a:prstGeom prst="rect">
            <a:avLst/>
          </a:prstGeom>
          <a:noFill/>
          <a:ln>
            <a:noFill/>
          </a:ln>
        </p:spPr>
        <p:txBody>
          <a:bodyPr spcFirstLastPara="1" wrap="square" lIns="91425" tIns="45700" rIns="91425" bIns="45700" anchor="t" anchorCtr="0">
            <a:noAutofit/>
          </a:bodyPr>
          <a:lstStyle/>
          <a:p>
            <a:pPr marL="319088" lvl="0" indent="-319088" algn="l" rtl="0">
              <a:spcBef>
                <a:spcPts val="0"/>
              </a:spcBef>
              <a:spcAft>
                <a:spcPts val="0"/>
              </a:spcAft>
              <a:buSzPts val="1740"/>
              <a:buChar char="◻"/>
            </a:pPr>
            <a:r>
              <a:rPr lang="en-US" dirty="0"/>
              <a:t>Morphine</a:t>
            </a:r>
            <a:endParaRPr dirty="0"/>
          </a:p>
          <a:p>
            <a:pPr marL="319088" lvl="0" indent="-319088" algn="l" rtl="0">
              <a:spcBef>
                <a:spcPts val="700"/>
              </a:spcBef>
              <a:spcAft>
                <a:spcPts val="0"/>
              </a:spcAft>
              <a:buSzPts val="1740"/>
              <a:buChar char="◻"/>
            </a:pPr>
            <a:r>
              <a:rPr lang="en-US" dirty="0"/>
              <a:t>Nalbuphine (</a:t>
            </a:r>
            <a:r>
              <a:rPr lang="en-US" dirty="0" err="1"/>
              <a:t>Nubain</a:t>
            </a:r>
            <a:r>
              <a:rPr lang="en-US" dirty="0"/>
              <a:t>)</a:t>
            </a:r>
            <a:endParaRPr dirty="0"/>
          </a:p>
          <a:p>
            <a:pPr marL="319088" lvl="0" indent="-319088" algn="l" rtl="0">
              <a:spcBef>
                <a:spcPts val="700"/>
              </a:spcBef>
              <a:spcAft>
                <a:spcPts val="0"/>
              </a:spcAft>
              <a:buSzPts val="1740"/>
              <a:buChar char="◻"/>
            </a:pPr>
            <a:r>
              <a:rPr lang="en-US" dirty="0"/>
              <a:t>Oxycodone(Percocet*/Percodan</a:t>
            </a:r>
            <a:r>
              <a:rPr lang="en-US" sz="2000" dirty="0"/>
              <a:t>†</a:t>
            </a:r>
            <a:r>
              <a:rPr lang="en-US" dirty="0"/>
              <a:t>)</a:t>
            </a:r>
            <a:endParaRPr dirty="0"/>
          </a:p>
          <a:p>
            <a:pPr marL="319088" lvl="0" indent="-319088" algn="l" rtl="0">
              <a:spcBef>
                <a:spcPts val="700"/>
              </a:spcBef>
              <a:spcAft>
                <a:spcPts val="0"/>
              </a:spcAft>
              <a:buSzPts val="1740"/>
              <a:buChar char="◻"/>
            </a:pPr>
            <a:r>
              <a:rPr lang="en-US" dirty="0"/>
              <a:t>Oxymorphone</a:t>
            </a:r>
            <a:endParaRPr dirty="0"/>
          </a:p>
          <a:p>
            <a:pPr marL="319088" lvl="0" indent="-319088" algn="l" rtl="0">
              <a:spcBef>
                <a:spcPts val="700"/>
              </a:spcBef>
              <a:spcAft>
                <a:spcPts val="0"/>
              </a:spcAft>
              <a:buSzPts val="1740"/>
              <a:buChar char="◻"/>
            </a:pPr>
            <a:r>
              <a:rPr lang="en-US" dirty="0"/>
              <a:t>Pentazocine (</a:t>
            </a:r>
            <a:r>
              <a:rPr lang="en-US" dirty="0" err="1"/>
              <a:t>Talwin</a:t>
            </a:r>
            <a:r>
              <a:rPr lang="en-US" dirty="0"/>
              <a:t>)</a:t>
            </a:r>
            <a:endParaRPr dirty="0"/>
          </a:p>
          <a:p>
            <a:pPr marL="319088" lvl="0" indent="-319088" algn="l" rtl="0">
              <a:spcBef>
                <a:spcPts val="700"/>
              </a:spcBef>
              <a:spcAft>
                <a:spcPts val="0"/>
              </a:spcAft>
              <a:buSzPts val="1740"/>
              <a:buChar char="◻"/>
            </a:pPr>
            <a:r>
              <a:rPr lang="en-US" dirty="0"/>
              <a:t>Paregoric</a:t>
            </a:r>
            <a:endParaRPr dirty="0"/>
          </a:p>
          <a:p>
            <a:pPr marL="319088" lvl="0" indent="-319088" algn="l" rtl="0">
              <a:spcBef>
                <a:spcPts val="700"/>
              </a:spcBef>
              <a:spcAft>
                <a:spcPts val="0"/>
              </a:spcAft>
              <a:buSzPts val="1740"/>
              <a:buChar char="◻"/>
            </a:pPr>
            <a:r>
              <a:rPr lang="en-US" dirty="0"/>
              <a:t>Propoxyphene (Darvon)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Naloxone is only used for opiate overdose</a:t>
            </a:r>
            <a:endParaRPr/>
          </a:p>
        </p:txBody>
      </p:sp>
      <p:sp>
        <p:nvSpPr>
          <p:cNvPr id="149" name="Google Shape;149;p20"/>
          <p:cNvSpPr txBox="1">
            <a:spLocks noGrp="1"/>
          </p:cNvSpPr>
          <p:nvPr>
            <p:ph type="body" idx="1"/>
          </p:nvPr>
        </p:nvSpPr>
        <p:spPr>
          <a:xfrm>
            <a:off x="612775" y="1600200"/>
            <a:ext cx="8153400" cy="2286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160"/>
              <a:buFont typeface="Noto Sans Symbols"/>
              <a:buNone/>
            </a:pPr>
            <a:r>
              <a:rPr lang="en-US" sz="3600">
                <a:solidFill>
                  <a:schemeClr val="accent2"/>
                </a:solidFill>
              </a:rPr>
              <a:t>Remember, the following common street drugs are </a:t>
            </a:r>
            <a:r>
              <a:rPr lang="en-US" sz="3600" b="1" u="sng">
                <a:solidFill>
                  <a:schemeClr val="accent2"/>
                </a:solidFill>
              </a:rPr>
              <a:t>not</a:t>
            </a:r>
            <a:r>
              <a:rPr lang="en-US" sz="3600">
                <a:solidFill>
                  <a:schemeClr val="accent2"/>
                </a:solidFill>
              </a:rPr>
              <a:t> opioids/opiates and therefore not addressed by this portion of the protocol: </a:t>
            </a:r>
            <a:r>
              <a:rPr lang="en-US" sz="3600">
                <a:solidFill>
                  <a:srgbClr val="FF0000"/>
                </a:solidFill>
              </a:rPr>
              <a:t>cocaine, LSD, ecstasy(Molly), sedatives/tranquilizers, and marijuana</a:t>
            </a:r>
            <a:r>
              <a:rPr lang="en-US" sz="3600">
                <a:solidFill>
                  <a:schemeClr val="accent2"/>
                </a:solidFill>
              </a:rPr>
              <a:t>.</a:t>
            </a:r>
            <a:endParaRPr/>
          </a:p>
          <a:p>
            <a:pPr marL="319088" lvl="0" indent="-208598" algn="l" rtl="0">
              <a:spcBef>
                <a:spcPts val="700"/>
              </a:spcBef>
              <a:spcAft>
                <a:spcPts val="0"/>
              </a:spcAft>
              <a:buSzPts val="1740"/>
              <a:buFont typeface="Noto Sans Symbols"/>
              <a:buNone/>
            </a:pPr>
            <a:endParaRPr/>
          </a:p>
        </p:txBody>
      </p:sp>
      <p:pic>
        <p:nvPicPr>
          <p:cNvPr id="150" name="Google Shape;150;p20" descr="C:\Users\jessica.freire\AppData\Local\Microsoft\Windows\Temporary Internet Files\Content.IE5\U1BON6XE\MC900431513[1].png"/>
          <p:cNvPicPr preferRelativeResize="0"/>
          <p:nvPr/>
        </p:nvPicPr>
        <p:blipFill rotWithShape="1">
          <a:blip r:embed="rId3">
            <a:alphaModFix/>
          </a:blip>
          <a:srcRect/>
          <a:stretch/>
        </p:blipFill>
        <p:spPr>
          <a:xfrm>
            <a:off x="3657600" y="4419600"/>
            <a:ext cx="1828800" cy="182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Intranasal Naloxone</a:t>
            </a:r>
            <a:endParaRPr/>
          </a:p>
        </p:txBody>
      </p:sp>
      <p:sp>
        <p:nvSpPr>
          <p:cNvPr id="157" name="Google Shape;157;p21"/>
          <p:cNvSpPr txBox="1">
            <a:spLocks noGrp="1"/>
          </p:cNvSpPr>
          <p:nvPr>
            <p:ph type="body" idx="1"/>
          </p:nvPr>
        </p:nvSpPr>
        <p:spPr>
          <a:xfrm>
            <a:off x="609600" y="1371600"/>
            <a:ext cx="3886200" cy="4572000"/>
          </a:xfrm>
          <a:prstGeom prst="rect">
            <a:avLst/>
          </a:prstGeom>
          <a:noFill/>
          <a:ln>
            <a:noFill/>
          </a:ln>
        </p:spPr>
        <p:txBody>
          <a:bodyPr spcFirstLastPara="1" wrap="square" lIns="91425" tIns="45700" rIns="91425" bIns="45700" anchor="t" anchorCtr="0">
            <a:noAutofit/>
          </a:bodyPr>
          <a:lstStyle/>
          <a:p>
            <a:pPr marL="319088" lvl="0" indent="-319088" algn="l" rtl="0">
              <a:spcBef>
                <a:spcPts val="0"/>
              </a:spcBef>
              <a:spcAft>
                <a:spcPts val="0"/>
              </a:spcAft>
              <a:buSzPts val="1440"/>
              <a:buChar char="◻"/>
            </a:pPr>
            <a:r>
              <a:rPr lang="en-US" sz="2400"/>
              <a:t>Naloxone (Narcan) is an antidote that can reverse overdose of opioids/opiates.</a:t>
            </a:r>
            <a:endParaRPr/>
          </a:p>
          <a:p>
            <a:pPr marL="319088" lvl="0" indent="-319088" algn="l" rtl="0">
              <a:spcBef>
                <a:spcPts val="700"/>
              </a:spcBef>
              <a:spcAft>
                <a:spcPts val="0"/>
              </a:spcAft>
              <a:buSzPts val="1440"/>
              <a:buChar char="◻"/>
            </a:pPr>
            <a:r>
              <a:rPr lang="en-US" sz="2400"/>
              <a:t>Naloxone is </a:t>
            </a:r>
            <a:r>
              <a:rPr lang="en-US" sz="2400" b="1">
                <a:solidFill>
                  <a:srgbClr val="FF0000"/>
                </a:solidFill>
              </a:rPr>
              <a:t>NOT</a:t>
            </a:r>
            <a:r>
              <a:rPr lang="en-US" sz="2400"/>
              <a:t> effective against respiratory depression due to non-opioid drugs (or other causes).</a:t>
            </a:r>
            <a:endParaRPr/>
          </a:p>
        </p:txBody>
      </p:sp>
      <p:pic>
        <p:nvPicPr>
          <p:cNvPr id="158" name="Google Shape;158;p21"/>
          <p:cNvPicPr preferRelativeResize="0">
            <a:picLocks noGrp="1"/>
          </p:cNvPicPr>
          <p:nvPr>
            <p:ph type="body" idx="2"/>
          </p:nvPr>
        </p:nvPicPr>
        <p:blipFill rotWithShape="1">
          <a:blip r:embed="rId3">
            <a:alphaModFix/>
          </a:blip>
          <a:srcRect/>
          <a:stretch/>
        </p:blipFill>
        <p:spPr>
          <a:xfrm>
            <a:off x="4724400" y="2057400"/>
            <a:ext cx="3886200" cy="2914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Why Intranasal Naloxone?</a:t>
            </a:r>
            <a:endParaRPr/>
          </a:p>
        </p:txBody>
      </p:sp>
      <p:sp>
        <p:nvSpPr>
          <p:cNvPr id="165" name="Google Shape;165;p22"/>
          <p:cNvSpPr txBox="1">
            <a:spLocks noGrp="1"/>
          </p:cNvSpPr>
          <p:nvPr>
            <p:ph type="body" idx="1"/>
          </p:nvPr>
        </p:nvSpPr>
        <p:spPr>
          <a:xfrm>
            <a:off x="609600" y="1589088"/>
            <a:ext cx="4343400" cy="4572000"/>
          </a:xfrm>
          <a:prstGeom prst="rect">
            <a:avLst/>
          </a:prstGeom>
          <a:noFill/>
          <a:ln>
            <a:noFill/>
          </a:ln>
        </p:spPr>
        <p:txBody>
          <a:bodyPr spcFirstLastPara="1" wrap="square" lIns="91425" tIns="45700" rIns="91425" bIns="45700" anchor="t" anchorCtr="0">
            <a:noAutofit/>
          </a:bodyPr>
          <a:lstStyle/>
          <a:p>
            <a:pPr marL="319088" lvl="0" indent="-319088" algn="l" rtl="0">
              <a:spcBef>
                <a:spcPts val="0"/>
              </a:spcBef>
              <a:spcAft>
                <a:spcPts val="0"/>
              </a:spcAft>
              <a:buSzPts val="1740"/>
              <a:buChar char="◻"/>
            </a:pPr>
            <a:r>
              <a:rPr lang="en-US"/>
              <a:t>Very low risk of exposure to blood (no needle)</a:t>
            </a:r>
            <a:endParaRPr/>
          </a:p>
          <a:p>
            <a:pPr marL="319088" lvl="0" indent="-319088" algn="l" rtl="0">
              <a:spcBef>
                <a:spcPts val="700"/>
              </a:spcBef>
              <a:spcAft>
                <a:spcPts val="0"/>
              </a:spcAft>
              <a:buSzPts val="1740"/>
              <a:buChar char="◻"/>
            </a:pPr>
            <a:r>
              <a:rPr lang="en-US"/>
              <a:t>Can be administered quickly and with little training</a:t>
            </a:r>
            <a:endParaRPr/>
          </a:p>
          <a:p>
            <a:pPr marL="319088" lvl="0" indent="-319088" algn="l" rtl="0">
              <a:spcBef>
                <a:spcPts val="700"/>
              </a:spcBef>
              <a:spcAft>
                <a:spcPts val="0"/>
              </a:spcAft>
              <a:buSzPts val="1740"/>
              <a:buChar char="◻"/>
            </a:pPr>
            <a:r>
              <a:rPr lang="en-US"/>
              <a:t>Onset of action is quick</a:t>
            </a:r>
            <a:endParaRPr/>
          </a:p>
          <a:p>
            <a:pPr marL="319088" lvl="0" indent="-319088" algn="l" rtl="0">
              <a:spcBef>
                <a:spcPts val="700"/>
              </a:spcBef>
              <a:spcAft>
                <a:spcPts val="0"/>
              </a:spcAft>
              <a:buSzPts val="1740"/>
              <a:buChar char="◻"/>
            </a:pPr>
            <a:r>
              <a:rPr lang="en-US"/>
              <a:t>Very effective when used</a:t>
            </a:r>
            <a:endParaRPr/>
          </a:p>
        </p:txBody>
      </p:sp>
      <p:sp>
        <p:nvSpPr>
          <p:cNvPr id="166" name="Google Shape;166;p22"/>
          <p:cNvSpPr txBox="1">
            <a:spLocks noGrp="1"/>
          </p:cNvSpPr>
          <p:nvPr>
            <p:ph type="body" idx="2"/>
          </p:nvPr>
        </p:nvSpPr>
        <p:spPr>
          <a:xfrm>
            <a:off x="5181600" y="1589088"/>
            <a:ext cx="3549650" cy="4430712"/>
          </a:xfrm>
          <a:prstGeom prst="rect">
            <a:avLst/>
          </a:prstGeom>
          <a:noFill/>
          <a:ln>
            <a:noFill/>
          </a:ln>
        </p:spPr>
        <p:txBody>
          <a:bodyPr spcFirstLastPara="1" wrap="square" lIns="91425" tIns="45700" rIns="91425" bIns="45700" anchor="t" anchorCtr="0">
            <a:noAutofit/>
          </a:bodyPr>
          <a:lstStyle/>
          <a:p>
            <a:pPr marL="319088" lvl="0" indent="-208598" algn="l" rtl="0">
              <a:spcBef>
                <a:spcPts val="0"/>
              </a:spcBef>
              <a:spcAft>
                <a:spcPts val="0"/>
              </a:spcAft>
              <a:buSzPts val="1740"/>
              <a:buFont typeface="Noto Sans Symbols"/>
              <a:buNone/>
            </a:pPr>
            <a:endParaRPr/>
          </a:p>
          <a:p>
            <a:pPr marL="319088" lvl="0" indent="-208598" algn="l" rtl="0">
              <a:spcBef>
                <a:spcPts val="700"/>
              </a:spcBef>
              <a:spcAft>
                <a:spcPts val="0"/>
              </a:spcAft>
              <a:buSzPts val="1740"/>
              <a:buFont typeface="Noto Sans Symbols"/>
              <a:buNone/>
            </a:pPr>
            <a:endParaRPr/>
          </a:p>
          <a:p>
            <a:pPr marL="319088" lvl="0" indent="-208598" algn="l" rtl="0">
              <a:spcBef>
                <a:spcPts val="700"/>
              </a:spcBef>
              <a:spcAft>
                <a:spcPts val="0"/>
              </a:spcAft>
              <a:buSzPts val="1740"/>
              <a:buFont typeface="Noto Sans Symbols"/>
              <a:buNone/>
            </a:pPr>
            <a:endParaRPr/>
          </a:p>
          <a:p>
            <a:pPr marL="319088" lvl="0" indent="-208598" algn="l" rtl="0">
              <a:spcBef>
                <a:spcPts val="700"/>
              </a:spcBef>
              <a:spcAft>
                <a:spcPts val="0"/>
              </a:spcAft>
              <a:buSzPts val="1740"/>
              <a:buFont typeface="Noto Sans Symbols"/>
              <a:buNone/>
            </a:pPr>
            <a:endParaRPr/>
          </a:p>
          <a:p>
            <a:pPr marL="319088" lvl="0" indent="-208598" algn="l" rtl="0">
              <a:spcBef>
                <a:spcPts val="700"/>
              </a:spcBef>
              <a:spcAft>
                <a:spcPts val="0"/>
              </a:spcAft>
              <a:buSzPts val="1740"/>
              <a:buFont typeface="Noto Sans Symbols"/>
              <a:buNone/>
            </a:pPr>
            <a:endParaRPr/>
          </a:p>
          <a:p>
            <a:pPr marL="319088" lvl="0" indent="-208598" algn="l" rtl="0">
              <a:spcBef>
                <a:spcPts val="700"/>
              </a:spcBef>
              <a:spcAft>
                <a:spcPts val="0"/>
              </a:spcAft>
              <a:buSzPts val="1740"/>
              <a:buFont typeface="Noto Sans Symbols"/>
              <a:buNone/>
            </a:pPr>
            <a:endParaRPr/>
          </a:p>
          <a:p>
            <a:pPr marL="319088" lvl="0" indent="-208598" algn="l" rtl="0">
              <a:spcBef>
                <a:spcPts val="700"/>
              </a:spcBef>
              <a:spcAft>
                <a:spcPts val="0"/>
              </a:spcAft>
              <a:buSzPts val="1740"/>
              <a:buFont typeface="Noto Sans Symbols"/>
              <a:buNone/>
            </a:pPr>
            <a:endParaRPr/>
          </a:p>
          <a:p>
            <a:pPr marL="319088" lvl="0" indent="-208598" algn="l" rtl="0">
              <a:spcBef>
                <a:spcPts val="700"/>
              </a:spcBef>
              <a:spcAft>
                <a:spcPts val="0"/>
              </a:spcAft>
              <a:buSzPts val="1740"/>
              <a:buFont typeface="Noto Sans Symbols"/>
              <a:buNone/>
            </a:pPr>
            <a:endParaRPr/>
          </a:p>
          <a:p>
            <a:pPr marL="0" lvl="0" indent="0" algn="l" rtl="0">
              <a:spcBef>
                <a:spcPts val="700"/>
              </a:spcBef>
              <a:spcAft>
                <a:spcPts val="0"/>
              </a:spcAft>
              <a:buSzPts val="1740"/>
              <a:buFont typeface="Noto Sans Symbols"/>
              <a:buNone/>
            </a:pPr>
            <a:r>
              <a:rPr lang="en-US"/>
              <a:t>   </a:t>
            </a:r>
            <a:endParaRPr sz="1600"/>
          </a:p>
        </p:txBody>
      </p:sp>
      <p:pic>
        <p:nvPicPr>
          <p:cNvPr id="167" name="Google Shape;167;p22"/>
          <p:cNvPicPr preferRelativeResize="0"/>
          <p:nvPr/>
        </p:nvPicPr>
        <p:blipFill rotWithShape="1">
          <a:blip r:embed="rId3">
            <a:alphaModFix/>
          </a:blip>
          <a:srcRect/>
          <a:stretch/>
        </p:blipFill>
        <p:spPr>
          <a:xfrm>
            <a:off x="5181600" y="1890713"/>
            <a:ext cx="2857500" cy="3076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a:t>Why Intranasal Naloxone?</a:t>
            </a:r>
            <a:endParaRPr/>
          </a:p>
        </p:txBody>
      </p:sp>
      <p:sp>
        <p:nvSpPr>
          <p:cNvPr id="174" name="Google Shape;174;p23"/>
          <p:cNvSpPr txBox="1">
            <a:spLocks noGrp="1"/>
          </p:cNvSpPr>
          <p:nvPr>
            <p:ph type="body" idx="1"/>
          </p:nvPr>
        </p:nvSpPr>
        <p:spPr>
          <a:xfrm>
            <a:off x="609600" y="1752600"/>
            <a:ext cx="1600200" cy="40386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Autofit/>
          </a:bodyPr>
          <a:lstStyle/>
          <a:p>
            <a:pPr marL="0" lvl="0" indent="0" algn="ctr" rtl="0">
              <a:spcBef>
                <a:spcPts val="0"/>
              </a:spcBef>
              <a:spcAft>
                <a:spcPts val="0"/>
              </a:spcAft>
              <a:buSzPts val="1200"/>
              <a:buFont typeface="Noto Sans Symbols"/>
              <a:buNone/>
            </a:pPr>
            <a:r>
              <a:rPr lang="en-US" sz="2000" i="1"/>
              <a:t>Works quickly since the nose has a large area for absorbing drugs directly into the blood stream.</a:t>
            </a:r>
            <a:endParaRPr sz="2000" i="1"/>
          </a:p>
        </p:txBody>
      </p:sp>
      <p:pic>
        <p:nvPicPr>
          <p:cNvPr id="175" name="Google Shape;175;p23"/>
          <p:cNvPicPr preferRelativeResize="0"/>
          <p:nvPr/>
        </p:nvPicPr>
        <p:blipFill rotWithShape="1">
          <a:blip r:embed="rId3">
            <a:alphaModFix/>
          </a:blip>
          <a:srcRect/>
          <a:stretch/>
        </p:blipFill>
        <p:spPr>
          <a:xfrm>
            <a:off x="2819400" y="1524000"/>
            <a:ext cx="4724400" cy="4570413"/>
          </a:xfrm>
          <a:prstGeom prst="rect">
            <a:avLst/>
          </a:prstGeom>
          <a:noFill/>
          <a:ln>
            <a:noFill/>
          </a:ln>
        </p:spPr>
      </p:pic>
    </p:spTree>
  </p:cSld>
  <p:clrMapOvr>
    <a:masterClrMapping/>
  </p:clrMapOvr>
</p:sld>
</file>

<file path=ppt/theme/theme1.xml><?xml version="1.0" encoding="utf-8"?>
<a:theme xmlns:a="http://schemas.openxmlformats.org/drawingml/2006/main" name="VDH 2011">
  <a:themeElements>
    <a:clrScheme name="Custom 2">
      <a:dk1>
        <a:srgbClr val="000000"/>
      </a:dk1>
      <a:lt1>
        <a:srgbClr val="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DH 2011">
  <a:themeElements>
    <a:clrScheme name="Custom 2">
      <a:dk1>
        <a:srgbClr val="000000"/>
      </a:dk1>
      <a:lt1>
        <a:srgbClr val="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TotalTime>
  <Words>945</Words>
  <Application>Microsoft Office PowerPoint</Application>
  <PresentationFormat>On-screen Show (4:3)</PresentationFormat>
  <Paragraphs>94</Paragraphs>
  <Slides>17</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Twentieth Century</vt:lpstr>
      <vt:lpstr>Calibri</vt:lpstr>
      <vt:lpstr>Arial Black</vt:lpstr>
      <vt:lpstr>Noto Sans Symbols</vt:lpstr>
      <vt:lpstr>Wingdings</vt:lpstr>
      <vt:lpstr>Arial</vt:lpstr>
      <vt:lpstr>VDH 2011</vt:lpstr>
      <vt:lpstr>VDH 2011</vt:lpstr>
      <vt:lpstr>Narcan Administration</vt:lpstr>
      <vt:lpstr>Objectives</vt:lpstr>
      <vt:lpstr>Signs of an opioid overdose include:</vt:lpstr>
      <vt:lpstr>When is intranasal Naloxone used?</vt:lpstr>
      <vt:lpstr>Opioids &amp; Opiates May Include:</vt:lpstr>
      <vt:lpstr>Naloxone is only used for opiate overdose</vt:lpstr>
      <vt:lpstr>Intranasal Naloxone</vt:lpstr>
      <vt:lpstr>Why Intranasal Naloxone?</vt:lpstr>
      <vt:lpstr>Why Intranasal Naloxone?</vt:lpstr>
      <vt:lpstr>What does Opioid/Opiate overdose look like?</vt:lpstr>
      <vt:lpstr>When to use intranasal Naloxone?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Narcan Administration</dc:title>
  <dc:creator>Carl J Wininger</dc:creator>
  <cp:lastModifiedBy>Kristy D Fusilier</cp:lastModifiedBy>
  <cp:revision>1</cp:revision>
  <dcterms:modified xsi:type="dcterms:W3CDTF">2022-07-26T16:52:14Z</dcterms:modified>
</cp:coreProperties>
</file>